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4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8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comments/comment2.xml" ContentType="application/vnd.openxmlformats-officedocument.presentationml.comment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9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77" r:id="rId5"/>
    <p:sldId id="256" r:id="rId6"/>
    <p:sldId id="278" r:id="rId7"/>
    <p:sldId id="290" r:id="rId8"/>
    <p:sldId id="261" r:id="rId9"/>
    <p:sldId id="280" r:id="rId10"/>
    <p:sldId id="289" r:id="rId11"/>
    <p:sldId id="257" r:id="rId12"/>
    <p:sldId id="279" r:id="rId13"/>
    <p:sldId id="281" r:id="rId14"/>
    <p:sldId id="263" r:id="rId15"/>
    <p:sldId id="269" r:id="rId16"/>
    <p:sldId id="282" r:id="rId17"/>
    <p:sldId id="265" r:id="rId18"/>
    <p:sldId id="283" r:id="rId19"/>
    <p:sldId id="284" r:id="rId20"/>
    <p:sldId id="259" r:id="rId21"/>
    <p:sldId id="285" r:id="rId22"/>
    <p:sldId id="273" r:id="rId23"/>
    <p:sldId id="274" r:id="rId24"/>
    <p:sldId id="270" r:id="rId25"/>
    <p:sldId id="275" r:id="rId26"/>
    <p:sldId id="292" r:id="rId27"/>
    <p:sldId id="286" r:id="rId28"/>
    <p:sldId id="276" r:id="rId29"/>
    <p:sldId id="272" r:id="rId30"/>
    <p:sldId id="266" r:id="rId31"/>
    <p:sldId id="287" r:id="rId32"/>
    <p:sldId id="291" r:id="rId33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oole, Lynda" initials="O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00FF"/>
    <a:srgbClr val="ED8C43"/>
    <a:srgbClr val="9B659F"/>
    <a:srgbClr val="FFD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62" autoAdjust="0"/>
  </p:normalViewPr>
  <p:slideViewPr>
    <p:cSldViewPr snapToGrid="0">
      <p:cViewPr varScale="1">
        <p:scale>
          <a:sx n="106" d="100"/>
          <a:sy n="106" d="100"/>
        </p:scale>
        <p:origin x="77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2T14:26:22.037" idx="2">
    <p:pos x="2042" y="164"/>
    <p:text>Think I would remove the '  '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2T14:29:43.528" idx="3">
    <p:pos x="10" y="10"/>
    <p:text>Is there a reason why firs two lines are in bold?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15266-9926-4C4F-A0C7-4E836A395BA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6D5F1CF-04CB-4703-BB23-2BA3988B49A0}">
      <dgm:prSet phldrT="[Text]" custT="1"/>
      <dgm:spPr/>
      <dgm:t>
        <a:bodyPr/>
        <a:lstStyle/>
        <a:p>
          <a:pPr algn="ctr" rtl="0"/>
          <a:r>
            <a:rPr lang="fr-fr" sz="1200" b="0" i="0" u="none" baseline="0"/>
            <a:t>Programmes</a:t>
          </a:r>
        </a:p>
      </dgm:t>
    </dgm:pt>
    <dgm:pt modelId="{84ACCF0A-2271-4CA5-A047-4D4F7B564033}" type="parTrans" cxnId="{902510FB-6019-45D5-837C-B9D38D22A11B}">
      <dgm:prSet/>
      <dgm:spPr/>
      <dgm:t>
        <a:bodyPr/>
        <a:lstStyle/>
        <a:p>
          <a:endParaRPr lang="fr-fr"/>
        </a:p>
      </dgm:t>
    </dgm:pt>
    <dgm:pt modelId="{C3E12F82-B76C-4BB4-92C3-A371F34F3DE2}" type="sibTrans" cxnId="{902510FB-6019-45D5-837C-B9D38D22A11B}">
      <dgm:prSet/>
      <dgm:spPr/>
      <dgm:t>
        <a:bodyPr/>
        <a:lstStyle/>
        <a:p>
          <a:endParaRPr lang="fr-fr"/>
        </a:p>
      </dgm:t>
    </dgm:pt>
    <dgm:pt modelId="{53DE0A5E-009C-4418-A537-B13FC95CD260}">
      <dgm:prSet phldrT="[Text]" custT="1"/>
      <dgm:spPr/>
      <dgm:t>
        <a:bodyPr lIns="0" rIns="0"/>
        <a:lstStyle/>
        <a:p>
          <a:pPr algn="ctr" rtl="0"/>
          <a:r>
            <a:rPr lang="fr-fr" sz="1200" b="0" i="0" u="none" baseline="0" dirty="0"/>
            <a:t>Objectifs d’apprentissage</a:t>
          </a:r>
        </a:p>
      </dgm:t>
    </dgm:pt>
    <dgm:pt modelId="{87CFE468-1230-473E-AF5A-8E5DB7CFD746}" type="parTrans" cxnId="{9CC9BC0D-252B-4AF4-8D2D-C440E58ADF26}">
      <dgm:prSet/>
      <dgm:spPr/>
      <dgm:t>
        <a:bodyPr/>
        <a:lstStyle/>
        <a:p>
          <a:endParaRPr lang="fr-fr"/>
        </a:p>
      </dgm:t>
    </dgm:pt>
    <dgm:pt modelId="{02BD64EF-8523-41A3-94E0-AF72D7E1CD90}" type="sibTrans" cxnId="{9CC9BC0D-252B-4AF4-8D2D-C440E58ADF26}">
      <dgm:prSet/>
      <dgm:spPr/>
      <dgm:t>
        <a:bodyPr/>
        <a:lstStyle/>
        <a:p>
          <a:endParaRPr lang="fr-fr"/>
        </a:p>
      </dgm:t>
    </dgm:pt>
    <dgm:pt modelId="{90CACCDE-36BB-4023-AE51-3A5944DD3C79}">
      <dgm:prSet phldrT="[Text]" custT="1"/>
      <dgm:spPr/>
      <dgm:t>
        <a:bodyPr/>
        <a:lstStyle/>
        <a:p>
          <a:pPr algn="ctr" rtl="0"/>
          <a:r>
            <a:rPr lang="fr-fr" sz="1200" b="0" i="0" u="none" baseline="0" dirty="0"/>
            <a:t>Activités d’enseignement et d’apprentissage</a:t>
          </a:r>
        </a:p>
      </dgm:t>
    </dgm:pt>
    <dgm:pt modelId="{715075B6-02A6-44BB-9974-30BDE59FE7E4}" type="parTrans" cxnId="{96794A66-DC85-41F9-8499-2E05EFA8F902}">
      <dgm:prSet/>
      <dgm:spPr/>
      <dgm:t>
        <a:bodyPr/>
        <a:lstStyle/>
        <a:p>
          <a:endParaRPr lang="fr-fr"/>
        </a:p>
      </dgm:t>
    </dgm:pt>
    <dgm:pt modelId="{EF92D877-A89B-4EC9-986F-DA58A7184050}" type="sibTrans" cxnId="{96794A66-DC85-41F9-8499-2E05EFA8F902}">
      <dgm:prSet/>
      <dgm:spPr/>
      <dgm:t>
        <a:bodyPr/>
        <a:lstStyle/>
        <a:p>
          <a:endParaRPr lang="fr-fr"/>
        </a:p>
      </dgm:t>
    </dgm:pt>
    <dgm:pt modelId="{16ACC923-592A-416D-A887-8BF717C2E878}">
      <dgm:prSet phldrT="[Text]" custT="1"/>
      <dgm:spPr/>
      <dgm:t>
        <a:bodyPr/>
        <a:lstStyle/>
        <a:p>
          <a:pPr algn="ctr" rtl="0"/>
          <a:r>
            <a:rPr lang="fr-fr" sz="1200" b="0" i="0" u="none" baseline="0"/>
            <a:t>Évaluation</a:t>
          </a:r>
        </a:p>
      </dgm:t>
    </dgm:pt>
    <dgm:pt modelId="{7BFE7AAC-B04E-465C-A5B9-2EAF02C84478}" type="parTrans" cxnId="{CDE08C51-6146-4717-BDB2-9F07D01D2A8C}">
      <dgm:prSet/>
      <dgm:spPr/>
      <dgm:t>
        <a:bodyPr/>
        <a:lstStyle/>
        <a:p>
          <a:endParaRPr lang="fr-fr"/>
        </a:p>
      </dgm:t>
    </dgm:pt>
    <dgm:pt modelId="{05D66DAC-AA0D-460C-9E18-BE84A698BA8B}" type="sibTrans" cxnId="{CDE08C51-6146-4717-BDB2-9F07D01D2A8C}">
      <dgm:prSet/>
      <dgm:spPr/>
      <dgm:t>
        <a:bodyPr/>
        <a:lstStyle/>
        <a:p>
          <a:endParaRPr lang="fr-fr"/>
        </a:p>
      </dgm:t>
    </dgm:pt>
    <dgm:pt modelId="{A4F01BA1-F77D-41D9-B126-C4E37F866A3D}">
      <dgm:prSet phldrT="[Text]" custT="1"/>
      <dgm:spPr/>
      <dgm:t>
        <a:bodyPr/>
        <a:lstStyle/>
        <a:p>
          <a:pPr algn="ctr" rtl="0"/>
          <a:r>
            <a:rPr lang="fr-fr" sz="1200" b="0" i="0" u="none" baseline="0" dirty="0"/>
            <a:t>Communication des résultats</a:t>
          </a:r>
        </a:p>
      </dgm:t>
    </dgm:pt>
    <dgm:pt modelId="{418B7FF4-FB53-441F-9C03-C2CAE5D84E3D}" type="parTrans" cxnId="{D751019C-72FC-48FD-ABB9-FDBDA8227FFE}">
      <dgm:prSet/>
      <dgm:spPr/>
      <dgm:t>
        <a:bodyPr/>
        <a:lstStyle/>
        <a:p>
          <a:endParaRPr lang="fr-fr"/>
        </a:p>
      </dgm:t>
    </dgm:pt>
    <dgm:pt modelId="{273F26FC-C925-4B61-920D-EA14E11ACB26}" type="sibTrans" cxnId="{D751019C-72FC-48FD-ABB9-FDBDA8227FFE}">
      <dgm:prSet/>
      <dgm:spPr/>
      <dgm:t>
        <a:bodyPr/>
        <a:lstStyle/>
        <a:p>
          <a:endParaRPr lang="fr-fr"/>
        </a:p>
      </dgm:t>
    </dgm:pt>
    <dgm:pt modelId="{B1193CC9-B398-497E-BEB9-6E621AF2C1BB}">
      <dgm:prSet custT="1"/>
      <dgm:spPr/>
      <dgm:t>
        <a:bodyPr/>
        <a:lstStyle/>
        <a:p>
          <a:pPr algn="ctr" rtl="0"/>
          <a:r>
            <a:rPr lang="fr-fr" sz="1200" b="0" i="0" u="none" baseline="0" dirty="0"/>
            <a:t>Planification de l’enseignement, de l’apprentissage et de l’évaluation</a:t>
          </a:r>
        </a:p>
      </dgm:t>
    </dgm:pt>
    <dgm:pt modelId="{72F93E5A-4217-4631-B642-2CEB6865DAE1}" type="parTrans" cxnId="{B0B5F930-95C1-43E7-8A40-0BEE8F047FB7}">
      <dgm:prSet/>
      <dgm:spPr/>
      <dgm:t>
        <a:bodyPr/>
        <a:lstStyle/>
        <a:p>
          <a:endParaRPr lang="fr-fr"/>
        </a:p>
      </dgm:t>
    </dgm:pt>
    <dgm:pt modelId="{73D2557C-46E9-4A0E-9AEC-4ACD170F39F7}" type="sibTrans" cxnId="{B0B5F930-95C1-43E7-8A40-0BEE8F047FB7}">
      <dgm:prSet/>
      <dgm:spPr/>
      <dgm:t>
        <a:bodyPr/>
        <a:lstStyle/>
        <a:p>
          <a:endParaRPr lang="fr-fr"/>
        </a:p>
      </dgm:t>
    </dgm:pt>
    <dgm:pt modelId="{0356F493-B355-4211-836C-742C4BB252DC}">
      <dgm:prSet custT="1"/>
      <dgm:spPr/>
      <dgm:t>
        <a:bodyPr/>
        <a:lstStyle/>
        <a:p>
          <a:pPr algn="ctr" rtl="0"/>
          <a:r>
            <a:rPr lang="fr-fr" sz="1200" b="0" i="0" u="none" baseline="0"/>
            <a:t>Évaluation/</a:t>
          </a:r>
        </a:p>
        <a:p>
          <a:pPr algn="ctr" rtl="0"/>
          <a:r>
            <a:rPr lang="fr-fr" sz="1200" b="0" i="0" u="none" baseline="0"/>
            <a:t>Révision du processus</a:t>
          </a:r>
        </a:p>
      </dgm:t>
    </dgm:pt>
    <dgm:pt modelId="{7E6443C7-7835-4017-89B8-135E968781C2}" type="parTrans" cxnId="{58E77D65-36DD-4ABE-B7D7-43DE10203793}">
      <dgm:prSet/>
      <dgm:spPr/>
      <dgm:t>
        <a:bodyPr/>
        <a:lstStyle/>
        <a:p>
          <a:endParaRPr lang="fr-fr"/>
        </a:p>
      </dgm:t>
    </dgm:pt>
    <dgm:pt modelId="{655CDC8B-6D55-4CF0-B6A7-80A7D0C1BA77}" type="sibTrans" cxnId="{58E77D65-36DD-4ABE-B7D7-43DE10203793}">
      <dgm:prSet/>
      <dgm:spPr/>
      <dgm:t>
        <a:bodyPr/>
        <a:lstStyle/>
        <a:p>
          <a:endParaRPr lang="fr-fr"/>
        </a:p>
      </dgm:t>
    </dgm:pt>
    <dgm:pt modelId="{0A82B173-A404-4DC8-A7AA-E486C4CC7ED7}" type="pres">
      <dgm:prSet presAssocID="{D7915266-9926-4C4F-A0C7-4E836A395BAF}" presName="cycle" presStyleCnt="0">
        <dgm:presLayoutVars>
          <dgm:dir/>
          <dgm:resizeHandles val="exact"/>
        </dgm:presLayoutVars>
      </dgm:prSet>
      <dgm:spPr/>
    </dgm:pt>
    <dgm:pt modelId="{1075AF56-B9CD-4A48-8331-5C497B1B891E}" type="pres">
      <dgm:prSet presAssocID="{A6D5F1CF-04CB-4703-BB23-2BA3988B49A0}" presName="node" presStyleLbl="node1" presStyleIdx="0" presStyleCnt="7" custScaleX="110383" custScaleY="110383">
        <dgm:presLayoutVars>
          <dgm:bulletEnabled val="1"/>
        </dgm:presLayoutVars>
      </dgm:prSet>
      <dgm:spPr/>
    </dgm:pt>
    <dgm:pt modelId="{0435FAC5-ECA4-4C0C-8A2E-61AEE4A63679}" type="pres">
      <dgm:prSet presAssocID="{C3E12F82-B76C-4BB4-92C3-A371F34F3DE2}" presName="sibTrans" presStyleLbl="sibTrans2D1" presStyleIdx="0" presStyleCnt="7"/>
      <dgm:spPr/>
    </dgm:pt>
    <dgm:pt modelId="{0A0215C9-665F-4C04-A556-D05CB5C36B04}" type="pres">
      <dgm:prSet presAssocID="{C3E12F82-B76C-4BB4-92C3-A371F34F3DE2}" presName="connectorText" presStyleLbl="sibTrans2D1" presStyleIdx="0" presStyleCnt="7"/>
      <dgm:spPr/>
    </dgm:pt>
    <dgm:pt modelId="{AD99A3F9-BC9A-41EA-A221-3CF73BEED959}" type="pres">
      <dgm:prSet presAssocID="{53DE0A5E-009C-4418-A537-B13FC95CD260}" presName="node" presStyleLbl="node1" presStyleIdx="1" presStyleCnt="7" custScaleX="110383" custScaleY="110383">
        <dgm:presLayoutVars>
          <dgm:bulletEnabled val="1"/>
        </dgm:presLayoutVars>
      </dgm:prSet>
      <dgm:spPr/>
    </dgm:pt>
    <dgm:pt modelId="{C54A2E5C-4978-400B-BEB6-016AAF95A44B}" type="pres">
      <dgm:prSet presAssocID="{02BD64EF-8523-41A3-94E0-AF72D7E1CD90}" presName="sibTrans" presStyleLbl="sibTrans2D1" presStyleIdx="1" presStyleCnt="7"/>
      <dgm:spPr/>
    </dgm:pt>
    <dgm:pt modelId="{5761EC75-76F7-4624-A89B-FA6005EE79EB}" type="pres">
      <dgm:prSet presAssocID="{02BD64EF-8523-41A3-94E0-AF72D7E1CD90}" presName="connectorText" presStyleLbl="sibTrans2D1" presStyleIdx="1" presStyleCnt="7"/>
      <dgm:spPr/>
    </dgm:pt>
    <dgm:pt modelId="{44491328-F785-4BD4-9523-534CDC352652}" type="pres">
      <dgm:prSet presAssocID="{B1193CC9-B398-497E-BEB9-6E621AF2C1BB}" presName="node" presStyleLbl="node1" presStyleIdx="2" presStyleCnt="7" custScaleX="110383" custScaleY="110383">
        <dgm:presLayoutVars>
          <dgm:bulletEnabled val="1"/>
        </dgm:presLayoutVars>
      </dgm:prSet>
      <dgm:spPr/>
    </dgm:pt>
    <dgm:pt modelId="{62C1D038-2F40-4D01-9F54-5DC6FCB24D22}" type="pres">
      <dgm:prSet presAssocID="{73D2557C-46E9-4A0E-9AEC-4ACD170F39F7}" presName="sibTrans" presStyleLbl="sibTrans2D1" presStyleIdx="2" presStyleCnt="7"/>
      <dgm:spPr/>
    </dgm:pt>
    <dgm:pt modelId="{4AA98C8C-C835-442B-8106-42E5BB586442}" type="pres">
      <dgm:prSet presAssocID="{73D2557C-46E9-4A0E-9AEC-4ACD170F39F7}" presName="connectorText" presStyleLbl="sibTrans2D1" presStyleIdx="2" presStyleCnt="7"/>
      <dgm:spPr/>
    </dgm:pt>
    <dgm:pt modelId="{F5430DD7-F2B4-40AB-8860-F3D83457D2C8}" type="pres">
      <dgm:prSet presAssocID="{90CACCDE-36BB-4023-AE51-3A5944DD3C79}" presName="node" presStyleLbl="node1" presStyleIdx="3" presStyleCnt="7" custScaleX="110383" custScaleY="110383">
        <dgm:presLayoutVars>
          <dgm:bulletEnabled val="1"/>
        </dgm:presLayoutVars>
      </dgm:prSet>
      <dgm:spPr/>
    </dgm:pt>
    <dgm:pt modelId="{BFFA6AB3-8623-4BBE-A485-3E33D5FF65EA}" type="pres">
      <dgm:prSet presAssocID="{EF92D877-A89B-4EC9-986F-DA58A7184050}" presName="sibTrans" presStyleLbl="sibTrans2D1" presStyleIdx="3" presStyleCnt="7"/>
      <dgm:spPr/>
    </dgm:pt>
    <dgm:pt modelId="{295D7008-1D79-4F00-B664-1B2B68797623}" type="pres">
      <dgm:prSet presAssocID="{EF92D877-A89B-4EC9-986F-DA58A7184050}" presName="connectorText" presStyleLbl="sibTrans2D1" presStyleIdx="3" presStyleCnt="7"/>
      <dgm:spPr/>
    </dgm:pt>
    <dgm:pt modelId="{8AB90F26-A35F-4653-940D-2DFB6F761083}" type="pres">
      <dgm:prSet presAssocID="{16ACC923-592A-416D-A887-8BF717C2E878}" presName="node" presStyleLbl="node1" presStyleIdx="4" presStyleCnt="7" custScaleX="110383" custScaleY="110383">
        <dgm:presLayoutVars>
          <dgm:bulletEnabled val="1"/>
        </dgm:presLayoutVars>
      </dgm:prSet>
      <dgm:spPr/>
    </dgm:pt>
    <dgm:pt modelId="{F6E52C0A-E540-425A-9C73-1919B4A1ADF6}" type="pres">
      <dgm:prSet presAssocID="{05D66DAC-AA0D-460C-9E18-BE84A698BA8B}" presName="sibTrans" presStyleLbl="sibTrans2D1" presStyleIdx="4" presStyleCnt="7"/>
      <dgm:spPr/>
    </dgm:pt>
    <dgm:pt modelId="{EC02645F-D78E-4E1F-AE22-49D0DEF0F378}" type="pres">
      <dgm:prSet presAssocID="{05D66DAC-AA0D-460C-9E18-BE84A698BA8B}" presName="connectorText" presStyleLbl="sibTrans2D1" presStyleIdx="4" presStyleCnt="7"/>
      <dgm:spPr/>
    </dgm:pt>
    <dgm:pt modelId="{82F2F0AC-9680-4785-9740-683AA0A60447}" type="pres">
      <dgm:prSet presAssocID="{A4F01BA1-F77D-41D9-B126-C4E37F866A3D}" presName="node" presStyleLbl="node1" presStyleIdx="5" presStyleCnt="7" custScaleX="110383" custScaleY="110383">
        <dgm:presLayoutVars>
          <dgm:bulletEnabled val="1"/>
        </dgm:presLayoutVars>
      </dgm:prSet>
      <dgm:spPr/>
    </dgm:pt>
    <dgm:pt modelId="{CBCC40C6-12DC-4E24-B756-B3512683BA33}" type="pres">
      <dgm:prSet presAssocID="{273F26FC-C925-4B61-920D-EA14E11ACB26}" presName="sibTrans" presStyleLbl="sibTrans2D1" presStyleIdx="5" presStyleCnt="7"/>
      <dgm:spPr/>
    </dgm:pt>
    <dgm:pt modelId="{66E469EE-130C-45E5-8466-CF53BD6E6B64}" type="pres">
      <dgm:prSet presAssocID="{273F26FC-C925-4B61-920D-EA14E11ACB26}" presName="connectorText" presStyleLbl="sibTrans2D1" presStyleIdx="5" presStyleCnt="7"/>
      <dgm:spPr/>
    </dgm:pt>
    <dgm:pt modelId="{65DF822F-F922-43B5-9D3E-10E6D11E9FB5}" type="pres">
      <dgm:prSet presAssocID="{0356F493-B355-4211-836C-742C4BB252DC}" presName="node" presStyleLbl="node1" presStyleIdx="6" presStyleCnt="7" custScaleX="110383" custScaleY="110383">
        <dgm:presLayoutVars>
          <dgm:bulletEnabled val="1"/>
        </dgm:presLayoutVars>
      </dgm:prSet>
      <dgm:spPr/>
    </dgm:pt>
    <dgm:pt modelId="{A7FC890D-8514-47C7-BBC2-FC7D39D47F15}" type="pres">
      <dgm:prSet presAssocID="{655CDC8B-6D55-4CF0-B6A7-80A7D0C1BA77}" presName="sibTrans" presStyleLbl="sibTrans2D1" presStyleIdx="6" presStyleCnt="7"/>
      <dgm:spPr/>
    </dgm:pt>
    <dgm:pt modelId="{954DF6B7-BB0A-4302-A665-42EF7A343840}" type="pres">
      <dgm:prSet presAssocID="{655CDC8B-6D55-4CF0-B6A7-80A7D0C1BA77}" presName="connectorText" presStyleLbl="sibTrans2D1" presStyleIdx="6" presStyleCnt="7"/>
      <dgm:spPr/>
    </dgm:pt>
  </dgm:ptLst>
  <dgm:cxnLst>
    <dgm:cxn modelId="{A6FB6604-5FA0-46A0-8BDC-8E8D062145C7}" type="presOf" srcId="{655CDC8B-6D55-4CF0-B6A7-80A7D0C1BA77}" destId="{A7FC890D-8514-47C7-BBC2-FC7D39D47F15}" srcOrd="0" destOrd="0" presId="urn:microsoft.com/office/officeart/2005/8/layout/cycle2"/>
    <dgm:cxn modelId="{9CC9BC0D-252B-4AF4-8D2D-C440E58ADF26}" srcId="{D7915266-9926-4C4F-A0C7-4E836A395BAF}" destId="{53DE0A5E-009C-4418-A537-B13FC95CD260}" srcOrd="1" destOrd="0" parTransId="{87CFE468-1230-473E-AF5A-8E5DB7CFD746}" sibTransId="{02BD64EF-8523-41A3-94E0-AF72D7E1CD90}"/>
    <dgm:cxn modelId="{F2AD6019-AB15-4BED-946B-BB2585DE8C7E}" type="presOf" srcId="{C3E12F82-B76C-4BB4-92C3-A371F34F3DE2}" destId="{0435FAC5-ECA4-4C0C-8A2E-61AEE4A63679}" srcOrd="0" destOrd="0" presId="urn:microsoft.com/office/officeart/2005/8/layout/cycle2"/>
    <dgm:cxn modelId="{3E2E511D-56CC-4AFB-9705-4FBAFDF26EEA}" type="presOf" srcId="{A4F01BA1-F77D-41D9-B126-C4E37F866A3D}" destId="{82F2F0AC-9680-4785-9740-683AA0A60447}" srcOrd="0" destOrd="0" presId="urn:microsoft.com/office/officeart/2005/8/layout/cycle2"/>
    <dgm:cxn modelId="{5CEC952E-790F-49AF-BA87-2F511F804EC6}" type="presOf" srcId="{C3E12F82-B76C-4BB4-92C3-A371F34F3DE2}" destId="{0A0215C9-665F-4C04-A556-D05CB5C36B04}" srcOrd="1" destOrd="0" presId="urn:microsoft.com/office/officeart/2005/8/layout/cycle2"/>
    <dgm:cxn modelId="{B0B5F930-95C1-43E7-8A40-0BEE8F047FB7}" srcId="{D7915266-9926-4C4F-A0C7-4E836A395BAF}" destId="{B1193CC9-B398-497E-BEB9-6E621AF2C1BB}" srcOrd="2" destOrd="0" parTransId="{72F93E5A-4217-4631-B642-2CEB6865DAE1}" sibTransId="{73D2557C-46E9-4A0E-9AEC-4ACD170F39F7}"/>
    <dgm:cxn modelId="{776A5434-BB7F-4180-9F23-0C0778133F5D}" type="presOf" srcId="{73D2557C-46E9-4A0E-9AEC-4ACD170F39F7}" destId="{4AA98C8C-C835-442B-8106-42E5BB586442}" srcOrd="1" destOrd="0" presId="urn:microsoft.com/office/officeart/2005/8/layout/cycle2"/>
    <dgm:cxn modelId="{58E77D65-36DD-4ABE-B7D7-43DE10203793}" srcId="{D7915266-9926-4C4F-A0C7-4E836A395BAF}" destId="{0356F493-B355-4211-836C-742C4BB252DC}" srcOrd="6" destOrd="0" parTransId="{7E6443C7-7835-4017-89B8-135E968781C2}" sibTransId="{655CDC8B-6D55-4CF0-B6A7-80A7D0C1BA77}"/>
    <dgm:cxn modelId="{96794A66-DC85-41F9-8499-2E05EFA8F902}" srcId="{D7915266-9926-4C4F-A0C7-4E836A395BAF}" destId="{90CACCDE-36BB-4023-AE51-3A5944DD3C79}" srcOrd="3" destOrd="0" parTransId="{715075B6-02A6-44BB-9974-30BDE59FE7E4}" sibTransId="{EF92D877-A89B-4EC9-986F-DA58A7184050}"/>
    <dgm:cxn modelId="{50C7D166-E332-4F7B-81F4-6AEAD3CEBE54}" type="presOf" srcId="{53DE0A5E-009C-4418-A537-B13FC95CD260}" destId="{AD99A3F9-BC9A-41EA-A221-3CF73BEED959}" srcOrd="0" destOrd="0" presId="urn:microsoft.com/office/officeart/2005/8/layout/cycle2"/>
    <dgm:cxn modelId="{E374B368-034C-41DC-AA20-3D33F2B220A0}" type="presOf" srcId="{02BD64EF-8523-41A3-94E0-AF72D7E1CD90}" destId="{5761EC75-76F7-4624-A89B-FA6005EE79EB}" srcOrd="1" destOrd="0" presId="urn:microsoft.com/office/officeart/2005/8/layout/cycle2"/>
    <dgm:cxn modelId="{D2DC984B-5511-48C4-9A13-FAE4D2E72E98}" type="presOf" srcId="{90CACCDE-36BB-4023-AE51-3A5944DD3C79}" destId="{F5430DD7-F2B4-40AB-8860-F3D83457D2C8}" srcOrd="0" destOrd="0" presId="urn:microsoft.com/office/officeart/2005/8/layout/cycle2"/>
    <dgm:cxn modelId="{CDE08C51-6146-4717-BDB2-9F07D01D2A8C}" srcId="{D7915266-9926-4C4F-A0C7-4E836A395BAF}" destId="{16ACC923-592A-416D-A887-8BF717C2E878}" srcOrd="4" destOrd="0" parTransId="{7BFE7AAC-B04E-465C-A5B9-2EAF02C84478}" sibTransId="{05D66DAC-AA0D-460C-9E18-BE84A698BA8B}"/>
    <dgm:cxn modelId="{04714379-08D4-4E4C-BCE2-E7B91D236804}" type="presOf" srcId="{B1193CC9-B398-497E-BEB9-6E621AF2C1BB}" destId="{44491328-F785-4BD4-9523-534CDC352652}" srcOrd="0" destOrd="0" presId="urn:microsoft.com/office/officeart/2005/8/layout/cycle2"/>
    <dgm:cxn modelId="{BA71D97A-7A7C-4722-8E2B-813B177A0F39}" type="presOf" srcId="{05D66DAC-AA0D-460C-9E18-BE84A698BA8B}" destId="{F6E52C0A-E540-425A-9C73-1919B4A1ADF6}" srcOrd="0" destOrd="0" presId="urn:microsoft.com/office/officeart/2005/8/layout/cycle2"/>
    <dgm:cxn modelId="{5B1F967C-D74F-4ECD-A589-4F199ED2A07B}" type="presOf" srcId="{D7915266-9926-4C4F-A0C7-4E836A395BAF}" destId="{0A82B173-A404-4DC8-A7AA-E486C4CC7ED7}" srcOrd="0" destOrd="0" presId="urn:microsoft.com/office/officeart/2005/8/layout/cycle2"/>
    <dgm:cxn modelId="{1341F184-FAC5-44EC-8E67-E48517FF2A0B}" type="presOf" srcId="{16ACC923-592A-416D-A887-8BF717C2E878}" destId="{8AB90F26-A35F-4653-940D-2DFB6F761083}" srcOrd="0" destOrd="0" presId="urn:microsoft.com/office/officeart/2005/8/layout/cycle2"/>
    <dgm:cxn modelId="{B2C7E885-762F-453F-B5E0-100D0F0258BA}" type="presOf" srcId="{02BD64EF-8523-41A3-94E0-AF72D7E1CD90}" destId="{C54A2E5C-4978-400B-BEB6-016AAF95A44B}" srcOrd="0" destOrd="0" presId="urn:microsoft.com/office/officeart/2005/8/layout/cycle2"/>
    <dgm:cxn modelId="{D751019C-72FC-48FD-ABB9-FDBDA8227FFE}" srcId="{D7915266-9926-4C4F-A0C7-4E836A395BAF}" destId="{A4F01BA1-F77D-41D9-B126-C4E37F866A3D}" srcOrd="5" destOrd="0" parTransId="{418B7FF4-FB53-441F-9C03-C2CAE5D84E3D}" sibTransId="{273F26FC-C925-4B61-920D-EA14E11ACB26}"/>
    <dgm:cxn modelId="{19AF0EA5-9A21-4A86-8194-7126FE408EAD}" type="presOf" srcId="{A6D5F1CF-04CB-4703-BB23-2BA3988B49A0}" destId="{1075AF56-B9CD-4A48-8331-5C497B1B891E}" srcOrd="0" destOrd="0" presId="urn:microsoft.com/office/officeart/2005/8/layout/cycle2"/>
    <dgm:cxn modelId="{A14D22B1-64E1-45E5-B00F-2F28EF5AA2D1}" type="presOf" srcId="{655CDC8B-6D55-4CF0-B6A7-80A7D0C1BA77}" destId="{954DF6B7-BB0A-4302-A665-42EF7A343840}" srcOrd="1" destOrd="0" presId="urn:microsoft.com/office/officeart/2005/8/layout/cycle2"/>
    <dgm:cxn modelId="{9C805CB2-13AB-4E25-A9DF-DCF1B9292E9C}" type="presOf" srcId="{273F26FC-C925-4B61-920D-EA14E11ACB26}" destId="{CBCC40C6-12DC-4E24-B756-B3512683BA33}" srcOrd="0" destOrd="0" presId="urn:microsoft.com/office/officeart/2005/8/layout/cycle2"/>
    <dgm:cxn modelId="{A1DC3EC0-BB65-4007-8F29-FD7DC4EF950E}" type="presOf" srcId="{EF92D877-A89B-4EC9-986F-DA58A7184050}" destId="{295D7008-1D79-4F00-B664-1B2B68797623}" srcOrd="1" destOrd="0" presId="urn:microsoft.com/office/officeart/2005/8/layout/cycle2"/>
    <dgm:cxn modelId="{17A8F1DB-3FD8-4C8A-B010-E3556F1C9CA0}" type="presOf" srcId="{73D2557C-46E9-4A0E-9AEC-4ACD170F39F7}" destId="{62C1D038-2F40-4D01-9F54-5DC6FCB24D22}" srcOrd="0" destOrd="0" presId="urn:microsoft.com/office/officeart/2005/8/layout/cycle2"/>
    <dgm:cxn modelId="{439F05E5-DCCF-4554-BB62-5D547AB722C7}" type="presOf" srcId="{273F26FC-C925-4B61-920D-EA14E11ACB26}" destId="{66E469EE-130C-45E5-8466-CF53BD6E6B64}" srcOrd="1" destOrd="0" presId="urn:microsoft.com/office/officeart/2005/8/layout/cycle2"/>
    <dgm:cxn modelId="{E7B497EA-19F8-4275-B127-9130E1571EDD}" type="presOf" srcId="{05D66DAC-AA0D-460C-9E18-BE84A698BA8B}" destId="{EC02645F-D78E-4E1F-AE22-49D0DEF0F378}" srcOrd="1" destOrd="0" presId="urn:microsoft.com/office/officeart/2005/8/layout/cycle2"/>
    <dgm:cxn modelId="{4A5472F8-AD79-41C5-B3E6-E22D3AF74106}" type="presOf" srcId="{0356F493-B355-4211-836C-742C4BB252DC}" destId="{65DF822F-F922-43B5-9D3E-10E6D11E9FB5}" srcOrd="0" destOrd="0" presId="urn:microsoft.com/office/officeart/2005/8/layout/cycle2"/>
    <dgm:cxn modelId="{3334AFF8-19E5-40BF-A076-40376F7D0073}" type="presOf" srcId="{EF92D877-A89B-4EC9-986F-DA58A7184050}" destId="{BFFA6AB3-8623-4BBE-A485-3E33D5FF65EA}" srcOrd="0" destOrd="0" presId="urn:microsoft.com/office/officeart/2005/8/layout/cycle2"/>
    <dgm:cxn modelId="{902510FB-6019-45D5-837C-B9D38D22A11B}" srcId="{D7915266-9926-4C4F-A0C7-4E836A395BAF}" destId="{A6D5F1CF-04CB-4703-BB23-2BA3988B49A0}" srcOrd="0" destOrd="0" parTransId="{84ACCF0A-2271-4CA5-A047-4D4F7B564033}" sibTransId="{C3E12F82-B76C-4BB4-92C3-A371F34F3DE2}"/>
    <dgm:cxn modelId="{F1ECFC2F-34E7-4D99-8609-C2DAED1AEE87}" type="presParOf" srcId="{0A82B173-A404-4DC8-A7AA-E486C4CC7ED7}" destId="{1075AF56-B9CD-4A48-8331-5C497B1B891E}" srcOrd="0" destOrd="0" presId="urn:microsoft.com/office/officeart/2005/8/layout/cycle2"/>
    <dgm:cxn modelId="{9AD0C304-A0A7-4D26-A71A-D4CF018FC16A}" type="presParOf" srcId="{0A82B173-A404-4DC8-A7AA-E486C4CC7ED7}" destId="{0435FAC5-ECA4-4C0C-8A2E-61AEE4A63679}" srcOrd="1" destOrd="0" presId="urn:microsoft.com/office/officeart/2005/8/layout/cycle2"/>
    <dgm:cxn modelId="{85989FE1-F044-4E2F-9C9E-2DA6244A6E5C}" type="presParOf" srcId="{0435FAC5-ECA4-4C0C-8A2E-61AEE4A63679}" destId="{0A0215C9-665F-4C04-A556-D05CB5C36B04}" srcOrd="0" destOrd="0" presId="urn:microsoft.com/office/officeart/2005/8/layout/cycle2"/>
    <dgm:cxn modelId="{4CCD7CE7-9C95-49B6-9EE2-4D1D49610BEE}" type="presParOf" srcId="{0A82B173-A404-4DC8-A7AA-E486C4CC7ED7}" destId="{AD99A3F9-BC9A-41EA-A221-3CF73BEED959}" srcOrd="2" destOrd="0" presId="urn:microsoft.com/office/officeart/2005/8/layout/cycle2"/>
    <dgm:cxn modelId="{F850B3CF-FD9F-4D01-A070-126CF2EB4B29}" type="presParOf" srcId="{0A82B173-A404-4DC8-A7AA-E486C4CC7ED7}" destId="{C54A2E5C-4978-400B-BEB6-016AAF95A44B}" srcOrd="3" destOrd="0" presId="urn:microsoft.com/office/officeart/2005/8/layout/cycle2"/>
    <dgm:cxn modelId="{B3162BB9-A146-42BB-B726-63B683917FC3}" type="presParOf" srcId="{C54A2E5C-4978-400B-BEB6-016AAF95A44B}" destId="{5761EC75-76F7-4624-A89B-FA6005EE79EB}" srcOrd="0" destOrd="0" presId="urn:microsoft.com/office/officeart/2005/8/layout/cycle2"/>
    <dgm:cxn modelId="{D52F2EA6-E7AC-4C53-8AEF-ED93B40A0492}" type="presParOf" srcId="{0A82B173-A404-4DC8-A7AA-E486C4CC7ED7}" destId="{44491328-F785-4BD4-9523-534CDC352652}" srcOrd="4" destOrd="0" presId="urn:microsoft.com/office/officeart/2005/8/layout/cycle2"/>
    <dgm:cxn modelId="{833C06FC-1309-4D5D-AD67-72E69E29F8D2}" type="presParOf" srcId="{0A82B173-A404-4DC8-A7AA-E486C4CC7ED7}" destId="{62C1D038-2F40-4D01-9F54-5DC6FCB24D22}" srcOrd="5" destOrd="0" presId="urn:microsoft.com/office/officeart/2005/8/layout/cycle2"/>
    <dgm:cxn modelId="{C212B0B2-025F-4E19-86DA-39E2E7DD2C06}" type="presParOf" srcId="{62C1D038-2F40-4D01-9F54-5DC6FCB24D22}" destId="{4AA98C8C-C835-442B-8106-42E5BB586442}" srcOrd="0" destOrd="0" presId="urn:microsoft.com/office/officeart/2005/8/layout/cycle2"/>
    <dgm:cxn modelId="{5332F021-E797-4A78-9C97-5BE12F791E1D}" type="presParOf" srcId="{0A82B173-A404-4DC8-A7AA-E486C4CC7ED7}" destId="{F5430DD7-F2B4-40AB-8860-F3D83457D2C8}" srcOrd="6" destOrd="0" presId="urn:microsoft.com/office/officeart/2005/8/layout/cycle2"/>
    <dgm:cxn modelId="{97A9B238-D72C-4A8C-9F3C-160D3CF4B484}" type="presParOf" srcId="{0A82B173-A404-4DC8-A7AA-E486C4CC7ED7}" destId="{BFFA6AB3-8623-4BBE-A485-3E33D5FF65EA}" srcOrd="7" destOrd="0" presId="urn:microsoft.com/office/officeart/2005/8/layout/cycle2"/>
    <dgm:cxn modelId="{7D1B0442-804D-4F48-9069-3E1A5BFBEE2D}" type="presParOf" srcId="{BFFA6AB3-8623-4BBE-A485-3E33D5FF65EA}" destId="{295D7008-1D79-4F00-B664-1B2B68797623}" srcOrd="0" destOrd="0" presId="urn:microsoft.com/office/officeart/2005/8/layout/cycle2"/>
    <dgm:cxn modelId="{1ADB6510-81C2-4E5C-8724-CC0B859FBEAE}" type="presParOf" srcId="{0A82B173-A404-4DC8-A7AA-E486C4CC7ED7}" destId="{8AB90F26-A35F-4653-940D-2DFB6F761083}" srcOrd="8" destOrd="0" presId="urn:microsoft.com/office/officeart/2005/8/layout/cycle2"/>
    <dgm:cxn modelId="{DFA81904-1173-40E7-9AAB-C38ACCB41CDF}" type="presParOf" srcId="{0A82B173-A404-4DC8-A7AA-E486C4CC7ED7}" destId="{F6E52C0A-E540-425A-9C73-1919B4A1ADF6}" srcOrd="9" destOrd="0" presId="urn:microsoft.com/office/officeart/2005/8/layout/cycle2"/>
    <dgm:cxn modelId="{57733DCC-3C79-42D0-B246-FF38781374C5}" type="presParOf" srcId="{F6E52C0A-E540-425A-9C73-1919B4A1ADF6}" destId="{EC02645F-D78E-4E1F-AE22-49D0DEF0F378}" srcOrd="0" destOrd="0" presId="urn:microsoft.com/office/officeart/2005/8/layout/cycle2"/>
    <dgm:cxn modelId="{10FB774F-1ACB-440E-B07C-2B7848288608}" type="presParOf" srcId="{0A82B173-A404-4DC8-A7AA-E486C4CC7ED7}" destId="{82F2F0AC-9680-4785-9740-683AA0A60447}" srcOrd="10" destOrd="0" presId="urn:microsoft.com/office/officeart/2005/8/layout/cycle2"/>
    <dgm:cxn modelId="{ABE96485-4359-4FA1-B1DB-3B13B77ADD20}" type="presParOf" srcId="{0A82B173-A404-4DC8-A7AA-E486C4CC7ED7}" destId="{CBCC40C6-12DC-4E24-B756-B3512683BA33}" srcOrd="11" destOrd="0" presId="urn:microsoft.com/office/officeart/2005/8/layout/cycle2"/>
    <dgm:cxn modelId="{9F8F8120-2B9F-4AFC-AB03-62504E5CB563}" type="presParOf" srcId="{CBCC40C6-12DC-4E24-B756-B3512683BA33}" destId="{66E469EE-130C-45E5-8466-CF53BD6E6B64}" srcOrd="0" destOrd="0" presId="urn:microsoft.com/office/officeart/2005/8/layout/cycle2"/>
    <dgm:cxn modelId="{91A88D08-F5FA-4C7D-8408-9D954D2899D6}" type="presParOf" srcId="{0A82B173-A404-4DC8-A7AA-E486C4CC7ED7}" destId="{65DF822F-F922-43B5-9D3E-10E6D11E9FB5}" srcOrd="12" destOrd="0" presId="urn:microsoft.com/office/officeart/2005/8/layout/cycle2"/>
    <dgm:cxn modelId="{78B43317-2741-4031-8BB0-D10103BBCBAD}" type="presParOf" srcId="{0A82B173-A404-4DC8-A7AA-E486C4CC7ED7}" destId="{A7FC890D-8514-47C7-BBC2-FC7D39D47F15}" srcOrd="13" destOrd="0" presId="urn:microsoft.com/office/officeart/2005/8/layout/cycle2"/>
    <dgm:cxn modelId="{A8D48BEF-8E33-4DA2-8267-64CE42363C56}" type="presParOf" srcId="{A7FC890D-8514-47C7-BBC2-FC7D39D47F15}" destId="{954DF6B7-BB0A-4302-A665-42EF7A34384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AF56-B9CD-4A48-8331-5C497B1B891E}">
      <dsp:nvSpPr>
        <dsp:cNvPr id="0" name=""/>
        <dsp:cNvSpPr/>
      </dsp:nvSpPr>
      <dsp:spPr>
        <a:xfrm>
          <a:off x="3725324" y="-70073"/>
          <a:ext cx="1512005" cy="1512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u="none" kern="1200" baseline="0"/>
            <a:t>Programmes</a:t>
          </a:r>
        </a:p>
      </dsp:txBody>
      <dsp:txXfrm>
        <a:off x="3946752" y="151355"/>
        <a:ext cx="1069149" cy="1069149"/>
      </dsp:txXfrm>
    </dsp:sp>
    <dsp:sp modelId="{0435FAC5-ECA4-4C0C-8A2E-61AEE4A63679}">
      <dsp:nvSpPr>
        <dsp:cNvPr id="0" name=""/>
        <dsp:cNvSpPr/>
      </dsp:nvSpPr>
      <dsp:spPr>
        <a:xfrm rot="1542857">
          <a:off x="5256170" y="897463"/>
          <a:ext cx="288802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260460" y="971127"/>
        <a:ext cx="202161" cy="277381"/>
      </dsp:txXfrm>
    </dsp:sp>
    <dsp:sp modelId="{AD99A3F9-BC9A-41EA-A221-3CF73BEED959}">
      <dsp:nvSpPr>
        <dsp:cNvPr id="0" name=""/>
        <dsp:cNvSpPr/>
      </dsp:nvSpPr>
      <dsp:spPr>
        <a:xfrm>
          <a:off x="5578542" y="822388"/>
          <a:ext cx="1512005" cy="1512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u="none" kern="1200" baseline="0" dirty="0"/>
            <a:t>Objectifs d’apprentissage</a:t>
          </a:r>
        </a:p>
      </dsp:txBody>
      <dsp:txXfrm>
        <a:off x="5799970" y="1043816"/>
        <a:ext cx="1069149" cy="1069149"/>
      </dsp:txXfrm>
    </dsp:sp>
    <dsp:sp modelId="{C54A2E5C-4978-400B-BEB6-016AAF95A44B}">
      <dsp:nvSpPr>
        <dsp:cNvPr id="0" name=""/>
        <dsp:cNvSpPr/>
      </dsp:nvSpPr>
      <dsp:spPr>
        <a:xfrm rot="4628571">
          <a:off x="6417178" y="2341944"/>
          <a:ext cx="288802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6450859" y="2392170"/>
        <a:ext cx="202161" cy="277381"/>
      </dsp:txXfrm>
    </dsp:sp>
    <dsp:sp modelId="{44491328-F785-4BD4-9523-534CDC352652}">
      <dsp:nvSpPr>
        <dsp:cNvPr id="0" name=""/>
        <dsp:cNvSpPr/>
      </dsp:nvSpPr>
      <dsp:spPr>
        <a:xfrm>
          <a:off x="6036249" y="2827733"/>
          <a:ext cx="1512005" cy="1512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u="none" kern="1200" baseline="0" dirty="0"/>
            <a:t>Planification de l’enseignement, de l’apprentissage et de l’évaluation</a:t>
          </a:r>
        </a:p>
      </dsp:txBody>
      <dsp:txXfrm>
        <a:off x="6257677" y="3049161"/>
        <a:ext cx="1069149" cy="1069149"/>
      </dsp:txXfrm>
    </dsp:sp>
    <dsp:sp modelId="{62C1D038-2F40-4D01-9F54-5DC6FCB24D22}">
      <dsp:nvSpPr>
        <dsp:cNvPr id="0" name=""/>
        <dsp:cNvSpPr/>
      </dsp:nvSpPr>
      <dsp:spPr>
        <a:xfrm rot="7714286">
          <a:off x="6011713" y="4150276"/>
          <a:ext cx="288802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 rot="10800000">
        <a:off x="6082043" y="4208867"/>
        <a:ext cx="202161" cy="277381"/>
      </dsp:txXfrm>
    </dsp:sp>
    <dsp:sp modelId="{F5430DD7-F2B4-40AB-8860-F3D83457D2C8}">
      <dsp:nvSpPr>
        <dsp:cNvPr id="0" name=""/>
        <dsp:cNvSpPr/>
      </dsp:nvSpPr>
      <dsp:spPr>
        <a:xfrm>
          <a:off x="4753783" y="4435895"/>
          <a:ext cx="1512005" cy="1512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u="none" kern="1200" baseline="0" dirty="0"/>
            <a:t>Activités d’enseignement et d’apprentissage</a:t>
          </a:r>
        </a:p>
      </dsp:txBody>
      <dsp:txXfrm>
        <a:off x="4975211" y="4657323"/>
        <a:ext cx="1069149" cy="1069149"/>
      </dsp:txXfrm>
    </dsp:sp>
    <dsp:sp modelId="{BFFA6AB3-8623-4BBE-A485-3E33D5FF65EA}">
      <dsp:nvSpPr>
        <dsp:cNvPr id="0" name=""/>
        <dsp:cNvSpPr/>
      </dsp:nvSpPr>
      <dsp:spPr>
        <a:xfrm rot="10800000">
          <a:off x="4345099" y="4960747"/>
          <a:ext cx="288802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 rot="10800000">
        <a:off x="4431740" y="5053207"/>
        <a:ext cx="202161" cy="277381"/>
      </dsp:txXfrm>
    </dsp:sp>
    <dsp:sp modelId="{8AB90F26-A35F-4653-940D-2DFB6F761083}">
      <dsp:nvSpPr>
        <dsp:cNvPr id="0" name=""/>
        <dsp:cNvSpPr/>
      </dsp:nvSpPr>
      <dsp:spPr>
        <a:xfrm>
          <a:off x="2696866" y="4435895"/>
          <a:ext cx="1512005" cy="1512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u="none" kern="1200" baseline="0"/>
            <a:t>Évaluation</a:t>
          </a:r>
        </a:p>
      </dsp:txBody>
      <dsp:txXfrm>
        <a:off x="2918294" y="4657323"/>
        <a:ext cx="1069149" cy="1069149"/>
      </dsp:txXfrm>
    </dsp:sp>
    <dsp:sp modelId="{F6E52C0A-E540-425A-9C73-1919B4A1ADF6}">
      <dsp:nvSpPr>
        <dsp:cNvPr id="0" name=""/>
        <dsp:cNvSpPr/>
      </dsp:nvSpPr>
      <dsp:spPr>
        <a:xfrm rot="13885714">
          <a:off x="2672330" y="4163057"/>
          <a:ext cx="288802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 rot="10800000">
        <a:off x="2742660" y="4289386"/>
        <a:ext cx="202161" cy="277381"/>
      </dsp:txXfrm>
    </dsp:sp>
    <dsp:sp modelId="{82F2F0AC-9680-4785-9740-683AA0A60447}">
      <dsp:nvSpPr>
        <dsp:cNvPr id="0" name=""/>
        <dsp:cNvSpPr/>
      </dsp:nvSpPr>
      <dsp:spPr>
        <a:xfrm>
          <a:off x="1414400" y="2827733"/>
          <a:ext cx="1512005" cy="1512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u="none" kern="1200" baseline="0" dirty="0"/>
            <a:t>Communication des résultats</a:t>
          </a:r>
        </a:p>
      </dsp:txBody>
      <dsp:txXfrm>
        <a:off x="1635828" y="3049161"/>
        <a:ext cx="1069149" cy="1069149"/>
      </dsp:txXfrm>
    </dsp:sp>
    <dsp:sp modelId="{CBCC40C6-12DC-4E24-B756-B3512683BA33}">
      <dsp:nvSpPr>
        <dsp:cNvPr id="0" name=""/>
        <dsp:cNvSpPr/>
      </dsp:nvSpPr>
      <dsp:spPr>
        <a:xfrm rot="16971429">
          <a:off x="2253036" y="2357882"/>
          <a:ext cx="288802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286717" y="2492576"/>
        <a:ext cx="202161" cy="277381"/>
      </dsp:txXfrm>
    </dsp:sp>
    <dsp:sp modelId="{65DF822F-F922-43B5-9D3E-10E6D11E9FB5}">
      <dsp:nvSpPr>
        <dsp:cNvPr id="0" name=""/>
        <dsp:cNvSpPr/>
      </dsp:nvSpPr>
      <dsp:spPr>
        <a:xfrm>
          <a:off x="1872107" y="822388"/>
          <a:ext cx="1512005" cy="1512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u="none" kern="1200" baseline="0"/>
            <a:t>Évaluation/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u="none" kern="1200" baseline="0"/>
            <a:t>Révision du processus</a:t>
          </a:r>
        </a:p>
      </dsp:txBody>
      <dsp:txXfrm>
        <a:off x="2093535" y="1043816"/>
        <a:ext cx="1069149" cy="1069149"/>
      </dsp:txXfrm>
    </dsp:sp>
    <dsp:sp modelId="{A7FC890D-8514-47C7-BBC2-FC7D39D47F15}">
      <dsp:nvSpPr>
        <dsp:cNvPr id="0" name=""/>
        <dsp:cNvSpPr/>
      </dsp:nvSpPr>
      <dsp:spPr>
        <a:xfrm rot="20057143">
          <a:off x="3402952" y="904555"/>
          <a:ext cx="288802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3407242" y="1015811"/>
        <a:ext cx="202161" cy="277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BAD5DF-605F-4BDE-9460-7A31058489E8}" type="datetimeFigureOut">
              <a:rPr lang="en-US"/>
              <a:pPr>
                <a:defRPr/>
              </a:pPr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83DC99-BA20-4E1E-A5E8-809D62BCDB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A28570-AE85-4AAB-A389-7AB81B084BFC}" type="datetimeFigureOut">
              <a:rPr lang="en-US"/>
              <a:pPr>
                <a:defRPr/>
              </a:pPr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225010-CFB1-49F2-BBA2-78A03ACAFF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-fr" altLang="nl-N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EC71D142-8FE3-4688-B021-D8BAC759DC7D}" type="slidenum">
              <a:rPr/>
              <a:pPr eaLnBrk="1" hangingPunct="1">
                <a:spcBef>
                  <a:spcPct val="0"/>
                </a:spcBef>
              </a:pPr>
              <a:t>5</a:t>
            </a:fld>
            <a:endParaRPr lang="fr-fr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-fr" altLang="nl-NL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D373D635-483C-4B95-89D9-4EDE95167501}" type="slidenum">
              <a:rPr/>
              <a:pPr eaLnBrk="1" hangingPunct="1">
                <a:spcBef>
                  <a:spcPct val="0"/>
                </a:spcBef>
              </a:pPr>
              <a:t>9</a:t>
            </a:fld>
            <a:endParaRPr lang="fr-fr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-fr" altLang="nl-NL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1B005E7D-C602-4784-A1B4-71BE4258C614}" type="slidenum">
              <a:rPr/>
              <a:pPr eaLnBrk="1" hangingPunct="1">
                <a:spcBef>
                  <a:spcPct val="0"/>
                </a:spcBef>
              </a:pPr>
              <a:t>10</a:t>
            </a:fld>
            <a:endParaRPr lang="fr-fr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-fr" altLang="nl-NL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68414D73-AD64-41DB-B25E-65CCBF0490F1}" type="slidenum">
              <a:rPr/>
              <a:pPr eaLnBrk="1" hangingPunct="1">
                <a:spcBef>
                  <a:spcPct val="0"/>
                </a:spcBef>
              </a:pPr>
              <a:t>13</a:t>
            </a:fld>
            <a:endParaRPr lang="fr-fr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-fr" altLang="nl-NL"/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6471B97A-27B9-47F5-B20E-501531446683}" type="slidenum">
              <a:rPr/>
              <a:pPr eaLnBrk="1" hangingPunct="1">
                <a:spcBef>
                  <a:spcPct val="0"/>
                </a:spcBef>
              </a:pPr>
              <a:t>16</a:t>
            </a:fld>
            <a:endParaRPr lang="fr-fr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-fr" altLang="nl-NL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1FF5CBB5-1C03-4FCC-9FE8-4070280EEB85}" type="slidenum">
              <a:rPr/>
              <a:pPr eaLnBrk="1" hangingPunct="1">
                <a:spcBef>
                  <a:spcPct val="0"/>
                </a:spcBef>
              </a:pPr>
              <a:t>17</a:t>
            </a:fld>
            <a:endParaRPr lang="fr-fr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-fr" altLang="nl-NL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C3EBC437-DADC-48AE-AE2B-8BA729A8E1E3}" type="slidenum">
              <a:rPr/>
              <a:pPr eaLnBrk="1" hangingPunct="1">
                <a:spcBef>
                  <a:spcPct val="0"/>
                </a:spcBef>
              </a:pPr>
              <a:t>19</a:t>
            </a:fld>
            <a:endParaRPr lang="fr-fr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-fr" altLang="nl-NL"/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9F2786B7-4304-48BD-920A-3ADB16CE528D}" type="slidenum">
              <a:rPr/>
              <a:pPr eaLnBrk="1" hangingPunct="1">
                <a:spcBef>
                  <a:spcPct val="0"/>
                </a:spcBef>
              </a:pPr>
              <a:t>21</a:t>
            </a:fld>
            <a:endParaRPr lang="fr-fr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-fr" altLang="nl-NL"/>
          </a:p>
        </p:txBody>
      </p:sp>
      <p:sp>
        <p:nvSpPr>
          <p:cNvPr id="409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993AE2EF-92BB-42CA-9B09-CEB19CEEDFE7}" type="slidenum">
              <a:rPr/>
              <a:pPr eaLnBrk="1" hangingPunct="1">
                <a:spcBef>
                  <a:spcPct val="0"/>
                </a:spcBef>
              </a:pPr>
              <a:t>27</a:t>
            </a:fld>
            <a:endParaRPr lang="fr-fr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6B5E-98A7-4A53-B422-30DC1078485F}" type="datetime1">
              <a:rPr lang="en-US"/>
              <a:pPr>
                <a:defRPr/>
              </a:pPr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5DBED-9F23-430A-868D-3A3646A4A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259393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92B2-8F88-47B2-8BE5-CFDB59AF5569}" type="datetime1">
              <a:rPr lang="en-US"/>
              <a:pPr>
                <a:defRPr/>
              </a:pPr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818D9-309A-4E16-8859-949AEF3B9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377131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732A-0C60-4CE1-8C7D-9A9D446E5AC9}" type="datetime1">
              <a:rPr lang="en-US"/>
              <a:pPr>
                <a:defRPr/>
              </a:pPr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BA112-26E9-4F36-B9DB-B9E52405EB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649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3FFF-527C-47EA-BBDE-11DD6DE47E2E}" type="datetime1">
              <a:rPr lang="en-US"/>
              <a:pPr>
                <a:defRPr/>
              </a:pPr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6A995-1002-42A5-94AA-166A4EFC3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928102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BB955-2F0F-4103-89D8-7D3AD7895EC8}" type="datetime1">
              <a:rPr lang="en-US"/>
              <a:pPr>
                <a:defRPr/>
              </a:pPr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8CEE-8C26-4BAB-A821-13C10DE5B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51202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FA53-DBF4-4EE5-B5E4-A630172E3561}" type="datetime1">
              <a:rPr lang="en-US"/>
              <a:pPr>
                <a:defRPr/>
              </a:pPr>
              <a:t>3/29/2018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E90F9-1F4D-4E4F-90D9-142C32756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630534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949E-C09D-467F-AA8D-0922539C8E37}" type="datetime1">
              <a:rPr lang="en-US"/>
              <a:pPr>
                <a:defRPr/>
              </a:pPr>
              <a:t>3/29/2018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2098D-2245-4F7A-B18E-8E7178DF3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06738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048B-2D54-4C6E-8B7E-15BF579CF36F}" type="datetime1">
              <a:rPr lang="en-US"/>
              <a:pPr>
                <a:defRPr/>
              </a:pPr>
              <a:t>3/29/2018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3D577-536A-4401-8A1F-D9A7CC07D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226189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DCC2-A751-48B9-AC7D-A8B755C6BED2}" type="datetime1">
              <a:rPr lang="en-US"/>
              <a:pPr>
                <a:defRPr/>
              </a:pPr>
              <a:t>3/29/2018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85401-1381-4AF4-90D7-7AB920440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162056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35B2-CD92-4793-BAB9-BFADCA15E03D}" type="datetime1">
              <a:rPr lang="en-US"/>
              <a:pPr>
                <a:defRPr/>
              </a:pPr>
              <a:t>3/29/2018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86469-B0CA-4A0D-996B-493AD3501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07993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7A53-00DC-4F78-818A-E96540820570}" type="datetime1">
              <a:rPr lang="en-US"/>
              <a:pPr>
                <a:defRPr/>
              </a:pPr>
              <a:t>3/29/2018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6C6D2-6B97-4E23-B2D0-A1C6FAD0F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077274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9FB44D-5CA3-487F-9E1B-00698902D8DB}" type="datetime1">
              <a:rPr lang="en-US"/>
              <a:pPr>
                <a:defRPr/>
              </a:pPr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841998C-D7AE-47FF-BF48-ED4173B7BA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4.png"/><Relationship Id="rId5" Type="http://schemas.openxmlformats.org/officeDocument/2006/relationships/tags" Target="../tags/tag67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1.png"/><Relationship Id="rId5" Type="http://schemas.openxmlformats.org/officeDocument/2006/relationships/tags" Target="../tags/tag85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84.xml"/><Relationship Id="rId9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1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7.emf"/><Relationship Id="rId5" Type="http://schemas.openxmlformats.org/officeDocument/2006/relationships/tags" Target="../tags/tag93.xml"/><Relationship Id="rId10" Type="http://schemas.openxmlformats.org/officeDocument/2006/relationships/image" Target="../media/image6.emf"/><Relationship Id="rId4" Type="http://schemas.openxmlformats.org/officeDocument/2006/relationships/tags" Target="../tags/tag92.xml"/><Relationship Id="rId9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comments" Target="../comments/comment1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8.jpeg"/><Relationship Id="rId5" Type="http://schemas.openxmlformats.org/officeDocument/2006/relationships/tags" Target="../tags/tag105.xml"/><Relationship Id="rId10" Type="http://schemas.openxmlformats.org/officeDocument/2006/relationships/image" Target="../media/image1.png"/><Relationship Id="rId4" Type="http://schemas.openxmlformats.org/officeDocument/2006/relationships/tags" Target="../tags/tag104.xml"/><Relationship Id="rId9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9.jpeg"/><Relationship Id="rId5" Type="http://schemas.openxmlformats.org/officeDocument/2006/relationships/tags" Target="../tags/tag112.xml"/><Relationship Id="rId10" Type="http://schemas.openxmlformats.org/officeDocument/2006/relationships/image" Target="../media/image1.png"/><Relationship Id="rId4" Type="http://schemas.openxmlformats.org/officeDocument/2006/relationships/tags" Target="../tags/tag111.xml"/><Relationship Id="rId9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diagramColors" Target="../diagrams/colors1.xml"/><Relationship Id="rId3" Type="http://schemas.openxmlformats.org/officeDocument/2006/relationships/tags" Target="../tags/tag122.xml"/><Relationship Id="rId7" Type="http://schemas.openxmlformats.org/officeDocument/2006/relationships/slideLayout" Target="../slideLayouts/slideLayout2.xml"/><Relationship Id="rId12" Type="http://schemas.openxmlformats.org/officeDocument/2006/relationships/diagramQuickStyle" Target="../diagrams/quickStyle1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diagramLayout" Target="../diagrams/layout1.xml"/><Relationship Id="rId5" Type="http://schemas.openxmlformats.org/officeDocument/2006/relationships/tags" Target="../tags/tag124.xml"/><Relationship Id="rId10" Type="http://schemas.openxmlformats.org/officeDocument/2006/relationships/diagramData" Target="../diagrams/data1.xml"/><Relationship Id="rId4" Type="http://schemas.openxmlformats.org/officeDocument/2006/relationships/tags" Target="../tags/tag123.xml"/><Relationship Id="rId9" Type="http://schemas.openxmlformats.org/officeDocument/2006/relationships/image" Target="../media/image1.png"/><Relationship Id="rId14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10.emf"/><Relationship Id="rId5" Type="http://schemas.openxmlformats.org/officeDocument/2006/relationships/tags" Target="../tags/tag136.xml"/><Relationship Id="rId10" Type="http://schemas.openxmlformats.org/officeDocument/2006/relationships/image" Target="../media/image1.png"/><Relationship Id="rId4" Type="http://schemas.openxmlformats.org/officeDocument/2006/relationships/tags" Target="../tags/tag135.xml"/><Relationship Id="rId9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4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9" Type="http://schemas.openxmlformats.org/officeDocument/2006/relationships/comments" Target="../comments/commen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4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9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5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.vml"/><Relationship Id="rId6" Type="http://schemas.openxmlformats.org/officeDocument/2006/relationships/tags" Target="../tags/tag161.xml"/><Relationship Id="rId11" Type="http://schemas.openxmlformats.org/officeDocument/2006/relationships/image" Target="../media/image1.png"/><Relationship Id="rId5" Type="http://schemas.openxmlformats.org/officeDocument/2006/relationships/tags" Target="../tags/tag160.xml"/><Relationship Id="rId10" Type="http://schemas.openxmlformats.org/officeDocument/2006/relationships/image" Target="../media/image13.emf"/><Relationship Id="rId4" Type="http://schemas.openxmlformats.org/officeDocument/2006/relationships/tags" Target="../tags/tag159.xml"/><Relationship Id="rId9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image" Target="../media/image14.jpeg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18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10" Type="http://schemas.openxmlformats.org/officeDocument/2006/relationships/image" Target="../media/image1.png"/><Relationship Id="rId4" Type="http://schemas.openxmlformats.org/officeDocument/2006/relationships/tags" Target="../tags/tag190.xml"/><Relationship Id="rId9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9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20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10" Type="http://schemas.openxmlformats.org/officeDocument/2006/relationships/image" Target="../media/image19.jpeg"/><Relationship Id="rId4" Type="http://schemas.openxmlformats.org/officeDocument/2006/relationships/tags" Target="../tags/tag202.xml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2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10" Type="http://schemas.openxmlformats.org/officeDocument/2006/relationships/image" Target="../media/image1.png"/><Relationship Id="rId4" Type="http://schemas.openxmlformats.org/officeDocument/2006/relationships/tags" Target="../tags/tag59.xml"/><Relationship Id="rId9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dianumm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D3F4C5F-0E06-4FAB-84B8-4FB12D7EF0AF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3" name="Rechthoek 2">
            <a:extLst/>
          </p:cNvPr>
          <p:cNvSpPr/>
          <p:nvPr>
            <p:custDataLst>
              <p:tags r:id="rId2"/>
            </p:custDataLst>
          </p:nvPr>
        </p:nvSpPr>
        <p:spPr>
          <a:xfrm>
            <a:off x="0" y="800894"/>
            <a:ext cx="12192000" cy="415498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800" b="1" i="0" u="none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Nouveau système</a:t>
            </a:r>
            <a:br>
              <a:rPr lang="fr-FR" sz="8800" b="1" i="0" u="none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</a:br>
            <a:r>
              <a:rPr lang="fr-fr" sz="8800" b="1" i="0" u="none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de notation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800" b="1" i="0" u="none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Écoles européennes</a:t>
            </a:r>
          </a:p>
        </p:txBody>
      </p:sp>
      <p:sp>
        <p:nvSpPr>
          <p:cNvPr id="2052" name="Tekstvak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8975" y="5330825"/>
            <a:ext cx="4108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400" b="0" i="0" u="none" baseline="0"/>
              <a:t>Lundi 16 avril 2018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400" b="0" i="0" u="none" baseline="0"/>
              <a:t>Formation des formateurs</a:t>
            </a:r>
          </a:p>
        </p:txBody>
      </p:sp>
      <p:sp>
        <p:nvSpPr>
          <p:cNvPr id="8" name="Rechthoek 7">
            <a:extLst/>
          </p:cNvPr>
          <p:cNvSpPr/>
          <p:nvPr>
            <p:custDataLst>
              <p:tags r:id="rId4"/>
            </p:custDataLst>
          </p:nvPr>
        </p:nvSpPr>
        <p:spPr>
          <a:xfrm>
            <a:off x="114300" y="960438"/>
            <a:ext cx="193675" cy="494823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hthoek 8">
            <a:extLst/>
          </p:cNvPr>
          <p:cNvSpPr/>
          <p:nvPr>
            <p:custDataLst>
              <p:tags r:id="rId5"/>
            </p:custDataLst>
          </p:nvPr>
        </p:nvSpPr>
        <p:spPr>
          <a:xfrm>
            <a:off x="114300" y="641350"/>
            <a:ext cx="193675" cy="31908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accent2"/>
              </a:solidFill>
            </a:endParaRPr>
          </a:p>
        </p:txBody>
      </p:sp>
      <p:sp>
        <p:nvSpPr>
          <p:cNvPr id="10" name="Rechthoek 9">
            <a:extLst/>
          </p:cNvPr>
          <p:cNvSpPr/>
          <p:nvPr>
            <p:custDataLst>
              <p:tags r:id="rId6"/>
            </p:custDataLst>
          </p:nvPr>
        </p:nvSpPr>
        <p:spPr>
          <a:xfrm>
            <a:off x="114300" y="322263"/>
            <a:ext cx="193675" cy="31908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hthoek 10">
            <a:extLst/>
          </p:cNvPr>
          <p:cNvSpPr/>
          <p:nvPr>
            <p:custDataLst>
              <p:tags r:id="rId7"/>
            </p:custDataLst>
          </p:nvPr>
        </p:nvSpPr>
        <p:spPr>
          <a:xfrm>
            <a:off x="114300" y="5913438"/>
            <a:ext cx="193675" cy="31908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hthoek 11">
            <a:extLst/>
          </p:cNvPr>
          <p:cNvSpPr/>
          <p:nvPr>
            <p:custDataLst>
              <p:tags r:id="rId8"/>
            </p:custDataLst>
          </p:nvPr>
        </p:nvSpPr>
        <p:spPr>
          <a:xfrm>
            <a:off x="114300" y="6237288"/>
            <a:ext cx="193675" cy="31908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Rechthoek 12">
            <a:extLst/>
          </p:cNvPr>
          <p:cNvSpPr/>
          <p:nvPr>
            <p:custDataLst>
              <p:tags r:id="rId9"/>
            </p:custDataLst>
          </p:nvPr>
        </p:nvSpPr>
        <p:spPr>
          <a:xfrm>
            <a:off x="114300" y="5302250"/>
            <a:ext cx="193675" cy="31908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hthoek 13">
            <a:extLst/>
          </p:cNvPr>
          <p:cNvSpPr/>
          <p:nvPr>
            <p:custDataLst>
              <p:tags r:id="rId10"/>
            </p:custDataLst>
          </p:nvPr>
        </p:nvSpPr>
        <p:spPr>
          <a:xfrm>
            <a:off x="114300" y="6561138"/>
            <a:ext cx="193675" cy="320675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echthoek 14">
            <a:extLst/>
          </p:cNvPr>
          <p:cNvSpPr/>
          <p:nvPr>
            <p:custDataLst>
              <p:tags r:id="rId11"/>
            </p:custDataLst>
          </p:nvPr>
        </p:nvSpPr>
        <p:spPr>
          <a:xfrm>
            <a:off x="114300" y="-7938"/>
            <a:ext cx="193675" cy="31908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Rechthoek 15">
            <a:extLst/>
          </p:cNvPr>
          <p:cNvSpPr/>
          <p:nvPr>
            <p:custDataLst>
              <p:tags r:id="rId12"/>
            </p:custDataLst>
          </p:nvPr>
        </p:nvSpPr>
        <p:spPr>
          <a:xfrm>
            <a:off x="114300" y="1322388"/>
            <a:ext cx="193675" cy="31908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" b="2"/>
          <a:stretch>
            <a:fillRect/>
          </a:stretch>
        </p:blipFill>
        <p:spPr bwMode="auto">
          <a:xfrm>
            <a:off x="5337175" y="2312988"/>
            <a:ext cx="6746875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65200" y="1846263"/>
            <a:ext cx="71961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200" b="1" i="0" u="none" baseline="0" dirty="0">
                <a:ea typeface="Times New Roman" panose="02020603050405020304" pitchFamily="18" charset="0"/>
              </a:rPr>
              <a:t>1. Objectifs généraux des Écoles européennes</a:t>
            </a:r>
          </a:p>
          <a:p>
            <a:pPr algn="just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nl-NL" sz="2200" dirty="0">
              <a:ea typeface="Times New Roman" panose="02020603050405020304" pitchFamily="18" charset="0"/>
            </a:endParaRPr>
          </a:p>
          <a:p>
            <a:pPr algn="just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200" b="1" i="0" u="none" baseline="0" dirty="0">
                <a:ea typeface="Times New Roman" panose="02020603050405020304" pitchFamily="18" charset="0"/>
              </a:rPr>
              <a:t>2. Principes didactiques</a:t>
            </a:r>
            <a:endParaRPr lang="fr-fr" altLang="nl-NL" sz="2200" dirty="0">
              <a:ea typeface="Times New Roman" panose="02020603050405020304" pitchFamily="18" charset="0"/>
            </a:endParaRPr>
          </a:p>
          <a:p>
            <a:pPr algn="just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200" b="0" i="0" u="none" baseline="0" dirty="0">
                <a:ea typeface="Times New Roman" panose="02020603050405020304" pitchFamily="18" charset="0"/>
              </a:rPr>
              <a:t>	</a:t>
            </a:r>
          </a:p>
          <a:p>
            <a:pPr algn="just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200" b="1" i="0" u="none" baseline="0" dirty="0">
                <a:ea typeface="Times New Roman" panose="02020603050405020304" pitchFamily="18" charset="0"/>
              </a:rPr>
              <a:t>3. Objectifs d’apprentissage</a:t>
            </a:r>
          </a:p>
          <a:p>
            <a:pPr algn="just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nl-NL" sz="2200" dirty="0">
              <a:ea typeface="Times New Roman" panose="02020603050405020304" pitchFamily="18" charset="0"/>
            </a:endParaRPr>
          </a:p>
          <a:p>
            <a:pPr algn="just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200" b="1" i="0" u="none" baseline="0" dirty="0">
                <a:ea typeface="Times New Roman" panose="02020603050405020304" pitchFamily="18" charset="0"/>
              </a:rPr>
              <a:t>4. Contenu</a:t>
            </a:r>
          </a:p>
          <a:p>
            <a:pPr algn="just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nl-NL" sz="2200" dirty="0">
              <a:ea typeface="Times New Roman" panose="02020603050405020304" pitchFamily="18" charset="0"/>
            </a:endParaRPr>
          </a:p>
          <a:p>
            <a:pPr algn="just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200" b="1" i="0" u="none" baseline="0" dirty="0">
                <a:ea typeface="Times New Roman" panose="02020603050405020304" pitchFamily="18" charset="0"/>
              </a:rPr>
              <a:t>5. Évaluation</a:t>
            </a:r>
            <a:endParaRPr lang="fr-fr" altLang="nl-NL" sz="2200" dirty="0">
              <a:ea typeface="Times New Roman" panose="02020603050405020304" pitchFamily="18" charset="0"/>
            </a:endParaRPr>
          </a:p>
          <a:p>
            <a:pPr algn="just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b="0" i="0" u="none" baseline="0" dirty="0">
                <a:latin typeface="Arial" panose="020B0604020202020204" pitchFamily="34" charset="0"/>
                <a:ea typeface="Times New Roman" panose="02020603050405020304" pitchFamily="18" charset="0"/>
              </a:rPr>
              <a:t>    Descripteurs de niveaux atteints</a:t>
            </a:r>
          </a:p>
          <a:p>
            <a:pPr algn="just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nl-NL" sz="2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200" b="1" i="0" u="none" baseline="0" dirty="0">
                <a:ea typeface="Times New Roman" panose="02020603050405020304" pitchFamily="18" charset="0"/>
              </a:rPr>
              <a:t>6. Annexes</a:t>
            </a:r>
            <a:endParaRPr lang="fr-fr" altLang="nl-NL" sz="2200" dirty="0">
              <a:ea typeface="Times New Roman" panose="02020603050405020304" pitchFamily="18" charset="0"/>
            </a:endParaRPr>
          </a:p>
          <a:p>
            <a:pPr algn="just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b="0" i="0" u="none" baseline="0" dirty="0">
                <a:latin typeface="Arial" panose="020B0604020202020204" pitchFamily="34" charset="0"/>
                <a:ea typeface="Times New Roman" panose="02020603050405020304" pitchFamily="18" charset="0"/>
              </a:rPr>
              <a:t>    Modèle d’épreuve du Baccalauréat</a:t>
            </a:r>
          </a:p>
          <a:p>
            <a:pPr algn="just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fr" sz="1000" b="0" i="0" u="none" baseline="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11268" name="Picture 2" descr="Schola Europaea Logo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144463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0" y="482600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auto">
              <a:spcAft>
                <a:spcPts val="0"/>
              </a:spcAft>
              <a:defRPr/>
            </a:pP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70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965200" y="444500"/>
            <a:ext cx="92075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fr-fr" sz="4400" b="1" i="0" u="none" baseline="0">
                <a:solidFill>
                  <a:srgbClr val="0000FF"/>
                </a:solidFill>
                <a:latin typeface="Calibri Light" panose="020F0302020204030204" pitchFamily="34" charset="0"/>
              </a:rPr>
              <a:t>Programmes</a:t>
            </a:r>
            <a:endParaRPr lang="fr-fr" altLang="nl-NL" sz="4400" b="1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11271" name="Slide Number Placeholder 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3B0C58-AD92-4CD5-B51C-D292C56A6241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9" name="Rechthoek 8">
            <a:extLst/>
          </p:cNvPr>
          <p:cNvSpPr/>
          <p:nvPr>
            <p:custDataLst>
              <p:tags r:id="rId7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hthoek 9">
            <a:extLst/>
          </p:cNvPr>
          <p:cNvSpPr/>
          <p:nvPr>
            <p:custDataLst>
              <p:tags r:id="rId8"/>
            </p:custDataLst>
          </p:nvPr>
        </p:nvSpPr>
        <p:spPr>
          <a:xfrm>
            <a:off x="130175" y="1998663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71538" y="136525"/>
            <a:ext cx="8472487" cy="1325563"/>
          </a:xfrm>
        </p:spPr>
        <p:txBody>
          <a:bodyPr/>
          <a:lstStyle/>
          <a:p>
            <a:pPr algn="l" rtl="0" eaLnBrk="1" hangingPunct="1"/>
            <a:r>
              <a:rPr lang="fr-fr" b="1" i="0" u="none" baseline="0">
                <a:solidFill>
                  <a:srgbClr val="0000FF"/>
                </a:solidFill>
              </a:rPr>
              <a:t>Descripteurs de niveaux atteints</a:t>
            </a:r>
            <a:endParaRPr lang="fr-fr" altLang="nl-NL" b="1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1538" y="2009775"/>
            <a:ext cx="10966450" cy="3516313"/>
          </a:xfrm>
        </p:spPr>
        <p:txBody>
          <a:bodyPr rtlCol="0">
            <a:normAutofit fontScale="85000" lnSpcReduction="10000"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b="0" i="0" u="none" baseline="0" dirty="0"/>
              <a:t>Un ensemble d’affirmations générales qui </a:t>
            </a:r>
            <a:r>
              <a:rPr lang="fr-fr" b="1" i="0" u="none" baseline="0" dirty="0"/>
              <a:t>décrivent les différents niveaux atteints </a:t>
            </a:r>
            <a:r>
              <a:rPr lang="fr-fr" b="0" i="0" u="none" baseline="0" dirty="0"/>
              <a:t>par rapport à un ensemble donné de compétences ou d</a:t>
            </a:r>
            <a:r>
              <a:rPr lang="fr-FR" b="0" i="0" u="none" baseline="0" dirty="0"/>
              <a:t>’</a:t>
            </a:r>
            <a:r>
              <a:rPr lang="fr-fr" b="0" i="0" u="none" baseline="0" dirty="0"/>
              <a:t>objectifs d’apprentissage.</a:t>
            </a:r>
          </a:p>
          <a:p>
            <a:pPr marL="82296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b="0" i="0" u="none" baseline="0" dirty="0"/>
              <a:t>Renvoient à l’échelle de notation.</a:t>
            </a:r>
          </a:p>
          <a:p>
            <a:pPr marL="82296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0" i="0" u="none" baseline="0" dirty="0"/>
              <a:t> 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b="0" i="0" u="none" baseline="0" dirty="0"/>
              <a:t>Servent à </a:t>
            </a:r>
            <a:r>
              <a:rPr lang="fr-fr" b="1" i="0" u="none" baseline="0" dirty="0"/>
              <a:t>planifier l’enseignement, l’apprentissage et l’évaluation</a:t>
            </a:r>
            <a:r>
              <a:rPr lang="fr-fr" b="0" i="0" u="none" baseline="0" dirty="0"/>
              <a:t>.</a:t>
            </a:r>
          </a:p>
          <a:p>
            <a:pPr marL="82296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b="0" i="0" u="none" baseline="0" dirty="0"/>
              <a:t>Peuvent constituer une </a:t>
            </a:r>
            <a:r>
              <a:rPr lang="fr-fr" b="1" i="0" u="none" baseline="0" dirty="0"/>
              <a:t>base de notation</a:t>
            </a:r>
            <a:r>
              <a:rPr lang="fr-fr" b="0" i="0" u="none" baseline="0" dirty="0"/>
              <a:t>, accompagnés de quelques indicateurs de qualité.</a:t>
            </a:r>
          </a:p>
          <a:p>
            <a:pPr marL="82296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917866A-8B9D-4E9B-8002-6C8180906C58}" type="slidenum">
              <a:rPr sz="1200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12293" name="Picture 2" descr="Schola Europaea Logo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698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/>
          </p:cNvPr>
          <p:cNvSpPr/>
          <p:nvPr>
            <p:custDataLst>
              <p:tags r:id="rId5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hthoek 7">
            <a:extLst/>
          </p:cNvPr>
          <p:cNvSpPr/>
          <p:nvPr>
            <p:custDataLst>
              <p:tags r:id="rId6"/>
            </p:custDataLst>
          </p:nvPr>
        </p:nvSpPr>
        <p:spPr>
          <a:xfrm>
            <a:off x="130175" y="2298700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7463"/>
            <a:ext cx="10641013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254B2C0-A40C-49B8-A999-D68DE790DE82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5" name="Rechthoek 4">
            <a:extLst/>
          </p:cNvPr>
          <p:cNvSpPr/>
          <p:nvPr>
            <p:custDataLst>
              <p:tags r:id="rId3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hthoek 3">
            <a:extLst/>
          </p:cNvPr>
          <p:cNvSpPr/>
          <p:nvPr>
            <p:custDataLst>
              <p:tags r:id="rId4"/>
            </p:custDataLst>
          </p:nvPr>
        </p:nvSpPr>
        <p:spPr>
          <a:xfrm>
            <a:off x="130175" y="2455863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6">
            <a:extLst/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63563" y="1922463"/>
          <a:ext cx="11409362" cy="485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2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51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39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641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u="none" baseline="0">
                          <a:effectLst/>
                        </a:rPr>
                        <a:t>Mark</a:t>
                      </a:r>
                      <a:endParaRPr lang="fr-fr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u="none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u="none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Perfor-mance Indicator</a:t>
                      </a: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u="none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Compe-tence</a:t>
                      </a:r>
                      <a:endParaRPr lang="fr-fr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1800" b="1" i="0" u="none" baseline="0"/>
                        <a:t>End of Cycle 1</a:t>
                      </a: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1800" b="1" i="0" u="none" baseline="0"/>
                        <a:t>End of Cycle 2</a:t>
                      </a: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1800" b="1" i="0" u="none" baseline="0"/>
                        <a:t>End of Cycle 3</a:t>
                      </a: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408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solidFill>
                            <a:schemeClr val="tx1"/>
                          </a:solidFill>
                          <a:effectLst/>
                        </a:rPr>
                        <a:t> 9-10</a:t>
                      </a:r>
                      <a:endParaRPr lang="fr-fr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 A</a:t>
                      </a:r>
                      <a:endParaRPr lang="fr-fr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Reading  (compre-hension)</a:t>
                      </a:r>
                      <a:endParaRPr lang="fr-fr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The student shows </a:t>
                      </a:r>
                      <a:r>
                        <a:rPr lang="fr-fr" sz="1400" b="1" i="0" u="none" baseline="0">
                          <a:effectLst/>
                        </a:rPr>
                        <a:t>excellent</a:t>
                      </a:r>
                      <a:r>
                        <a:rPr lang="fr-fr" sz="1400" b="0" i="0" u="none" baseline="0">
                          <a:effectLst/>
                        </a:rPr>
                        <a:t> – though not flawless – understanding of literary/non-literary text(s) </a:t>
                      </a:r>
                      <a:r>
                        <a:rPr lang="fr-fr" sz="1400" b="1" i="0" u="none" baseline="0">
                          <a:effectLst/>
                        </a:rPr>
                        <a:t>at the S3 level</a:t>
                      </a:r>
                      <a:r>
                        <a:rPr lang="fr-fr" sz="1400" b="0" i="0" u="none" baseline="0">
                          <a:effectLst/>
                        </a:rPr>
                        <a:t>; (s)he is capable, </a:t>
                      </a:r>
                      <a:r>
                        <a:rPr lang="fr-fr" sz="1400" b="1" i="0" u="none" baseline="0">
                          <a:effectLst/>
                        </a:rPr>
                        <a:t>under the teacher’s guidance</a:t>
                      </a:r>
                      <a:r>
                        <a:rPr lang="fr-fr" sz="1400" b="0" i="0" u="none" baseline="0">
                          <a:effectLst/>
                        </a:rPr>
                        <a:t>, of recognising and using relevant information, including important details, </a:t>
                      </a:r>
                      <a:r>
                        <a:rPr lang="fr-fr" sz="1400" b="1" i="0" u="none" baseline="0">
                          <a:effectLst/>
                        </a:rPr>
                        <a:t>excellently</a:t>
                      </a:r>
                      <a:r>
                        <a:rPr lang="fr-fr" sz="1400" b="0" i="0" u="none" baseline="0">
                          <a:effectLst/>
                        </a:rPr>
                        <a:t>.</a:t>
                      </a:r>
                      <a:endParaRPr lang="fr-fr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The student shows </a:t>
                      </a:r>
                      <a:r>
                        <a:rPr lang="fr-fr" sz="1400" b="1" i="0" u="none" baseline="0">
                          <a:effectLst/>
                        </a:rPr>
                        <a:t>excellent</a:t>
                      </a:r>
                      <a:r>
                        <a:rPr lang="fr-fr" sz="1400" b="0" i="0" u="none" baseline="0">
                          <a:effectLst/>
                        </a:rPr>
                        <a:t> – though not flawless – understanding of literary/non-literary text(s) </a:t>
                      </a:r>
                      <a:r>
                        <a:rPr lang="fr-fr" sz="1400" b="1" i="0" u="none" baseline="0">
                          <a:effectLst/>
                        </a:rPr>
                        <a:t>at the S5 level</a:t>
                      </a:r>
                      <a:r>
                        <a:rPr lang="fr-fr" sz="1400" b="0" i="0" u="none" baseline="0">
                          <a:effectLst/>
                        </a:rPr>
                        <a:t>; (s)he is capable, </a:t>
                      </a:r>
                      <a:r>
                        <a:rPr lang="fr-fr" sz="1400" b="1" i="0" u="none" baseline="0">
                          <a:effectLst/>
                        </a:rPr>
                        <a:t>with instructions</a:t>
                      </a:r>
                      <a:r>
                        <a:rPr lang="fr-fr" sz="1400" b="0" i="0" u="none" baseline="0">
                          <a:effectLst/>
                        </a:rPr>
                        <a:t>, of recognising, using   and analysing relevant information, including important details, </a:t>
                      </a:r>
                      <a:r>
                        <a:rPr lang="fr-fr" sz="1400" b="1" i="0" u="none" baseline="0">
                          <a:effectLst/>
                        </a:rPr>
                        <a:t>excellently</a:t>
                      </a:r>
                      <a:r>
                        <a:rPr lang="fr-fr" sz="1400" b="0" i="0" u="none" baseline="0">
                          <a:effectLst/>
                        </a:rPr>
                        <a:t>.</a:t>
                      </a:r>
                      <a:endParaRPr lang="fr-fr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The student shows </a:t>
                      </a:r>
                      <a:r>
                        <a:rPr lang="fr-fr" sz="1400" b="1" i="0" u="none" baseline="0">
                          <a:effectLst/>
                        </a:rPr>
                        <a:t>excellent</a:t>
                      </a:r>
                      <a:r>
                        <a:rPr lang="fr-fr" sz="1400" b="0" i="0" u="none" baseline="0">
                          <a:effectLst/>
                        </a:rPr>
                        <a:t> – though not flawless – understanding of literary/non-literary text(s) </a:t>
                      </a:r>
                      <a:r>
                        <a:rPr lang="fr-fr" sz="1400" b="1" i="0" u="none" baseline="0">
                          <a:effectLst/>
                        </a:rPr>
                        <a:t>at the S7 level</a:t>
                      </a:r>
                      <a:r>
                        <a:rPr lang="fr-fr" sz="1400" b="0" i="0" u="none" baseline="0">
                          <a:effectLst/>
                        </a:rPr>
                        <a:t>; (s)he is capable</a:t>
                      </a:r>
                      <a:r>
                        <a:rPr lang="fr-fr" sz="1400" b="1" i="0" u="none" baseline="0">
                          <a:effectLst/>
                        </a:rPr>
                        <a:t>, without further instructions</a:t>
                      </a:r>
                      <a:r>
                        <a:rPr lang="fr-fr" sz="1400" b="0" i="0" u="none" baseline="0">
                          <a:effectLst/>
                        </a:rPr>
                        <a:t>, of recognising, using and analysing relevant information, including important details, </a:t>
                      </a:r>
                      <a:r>
                        <a:rPr lang="fr-fr" sz="1400" b="1" i="0" u="none" baseline="0">
                          <a:effectLst/>
                        </a:rPr>
                        <a:t>excellently</a:t>
                      </a:r>
                      <a:r>
                        <a:rPr lang="fr-fr" sz="1400" b="0" i="0" u="none" baseline="0">
                          <a:effectLst/>
                        </a:rPr>
                        <a:t>.</a:t>
                      </a:r>
                      <a:endParaRPr lang="fr-fr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08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8-8.9</a:t>
                      </a: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Good</a:t>
                      </a: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Reading (compre-hension)</a:t>
                      </a:r>
                      <a:endParaRPr lang="fr-fr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student shows  </a:t>
                      </a:r>
                      <a:r>
                        <a:rPr lang="fr-fr" sz="1400" b="1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good </a:t>
                      </a:r>
                      <a:r>
                        <a:rPr lang="fr-fr" sz="1400" b="0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understanding of literary/non-literary text(s) </a:t>
                      </a:r>
                      <a:r>
                        <a:rPr lang="fr-fr" sz="1400" b="1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 the S3 level</a:t>
                      </a:r>
                      <a:r>
                        <a:rPr lang="fr-fr" sz="1400" b="0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he/she is  capable, </a:t>
                      </a:r>
                      <a:r>
                        <a:rPr lang="fr-fr" sz="1400" b="1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 the teacher's guidance</a:t>
                      </a:r>
                      <a:r>
                        <a:rPr lang="fr-fr" sz="1400" b="0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of  recognising and using relevant information, including important details, </a:t>
                      </a:r>
                      <a:r>
                        <a:rPr lang="fr-fr" sz="1400" b="1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well. 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student shows </a:t>
                      </a:r>
                      <a:r>
                        <a:rPr lang="fr-fr" sz="1400" b="1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good </a:t>
                      </a:r>
                      <a:r>
                        <a:rPr lang="fr-fr" sz="1400" b="0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understanding of literary/non-literary text(s) </a:t>
                      </a:r>
                      <a:r>
                        <a:rPr lang="fr-fr" sz="1400" b="1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 the S5 level</a:t>
                      </a:r>
                      <a:r>
                        <a:rPr lang="fr-fr" sz="1400" b="0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he/she is capable, </a:t>
                      </a:r>
                      <a:r>
                        <a:rPr lang="fr-fr" sz="1400" b="1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instructions,</a:t>
                      </a:r>
                      <a:r>
                        <a:rPr lang="fr-fr" sz="1400" b="0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recognising, using   and analysing</a:t>
                      </a:r>
                      <a:r>
                        <a:rPr lang="fr-fr" sz="1400" b="1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relevant information, including important details, </a:t>
                      </a:r>
                      <a:r>
                        <a:rPr lang="fr-fr" sz="1400" b="1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well. 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student shows </a:t>
                      </a:r>
                      <a:r>
                        <a:rPr lang="fr-fr" sz="1400" b="1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good </a:t>
                      </a:r>
                      <a:r>
                        <a:rPr lang="fr-fr" sz="1400" b="0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understanding of literary/non-literary text(s) </a:t>
                      </a:r>
                      <a:r>
                        <a:rPr lang="fr-fr" sz="1400" b="1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 the S7 level;</a:t>
                      </a:r>
                      <a:r>
                        <a:rPr lang="fr-fr" sz="1400" b="0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he/she is capable, </a:t>
                      </a:r>
                      <a:r>
                        <a:rPr lang="fr-fr" sz="1400" b="1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without further instructions</a:t>
                      </a:r>
                      <a:r>
                        <a:rPr lang="fr-fr" sz="1400" b="0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of  recognising, using and analysing relevant information, including important details, </a:t>
                      </a:r>
                      <a:r>
                        <a:rPr lang="fr-fr" sz="1400" b="1" i="0" u="non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well. 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372" name="Picture 2" descr="Schola Europaea Logo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144463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482600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auto">
              <a:spcAft>
                <a:spcPts val="0"/>
              </a:spcAft>
              <a:defRPr/>
            </a:pP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74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76251" y="368300"/>
            <a:ext cx="96964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fr-fr" sz="4000" b="1" i="0" u="none" baseline="0" dirty="0">
                <a:solidFill>
                  <a:srgbClr val="0000FF"/>
                </a:solidFill>
                <a:latin typeface="Calibri Light" panose="020F0302020204030204" pitchFamily="34" charset="0"/>
              </a:rPr>
              <a:t>Exemple de descripteurs de niveaux atteints (1)</a:t>
            </a:r>
            <a:endParaRPr lang="fr-fr" altLang="nl-NL" sz="4000" b="1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14375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759106-D81C-4A67-8A59-A624C6406F0D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9" name="Rechthoek 8">
            <a:extLst/>
          </p:cNvPr>
          <p:cNvSpPr/>
          <p:nvPr>
            <p:custDataLst>
              <p:tags r:id="rId6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hthoek 9">
            <a:extLst/>
          </p:cNvPr>
          <p:cNvSpPr/>
          <p:nvPr>
            <p:custDataLst>
              <p:tags r:id="rId7"/>
            </p:custDataLst>
          </p:nvPr>
        </p:nvSpPr>
        <p:spPr>
          <a:xfrm>
            <a:off x="130175" y="2576513"/>
            <a:ext cx="214313" cy="37623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14378" name="Tekstvak 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6250" y="1327150"/>
            <a:ext cx="782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400" b="0" i="0" u="none" baseline="0" dirty="0"/>
              <a:t>Exemple LI</a:t>
            </a:r>
          </a:p>
        </p:txBody>
      </p:sp>
    </p:spTree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333500"/>
            <a:ext cx="1113155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260600"/>
            <a:ext cx="11623675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2" descr="Schola Europaea Logo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38" y="13493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el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49263" y="86180"/>
            <a:ext cx="10855325" cy="927100"/>
          </a:xfrm>
        </p:spPr>
        <p:txBody>
          <a:bodyPr/>
          <a:lstStyle/>
          <a:p>
            <a:pPr algn="l" rtl="0" eaLnBrk="1" hangingPunct="1"/>
            <a:r>
              <a:rPr lang="fr-fr" sz="4000" b="1" i="0" u="none" baseline="0" dirty="0">
                <a:solidFill>
                  <a:srgbClr val="0000FF"/>
                </a:solidFill>
              </a:rPr>
              <a:t>Exemple de descripteurs de niveaux atteints</a:t>
            </a:r>
            <a:r>
              <a:rPr lang="fr-FR" sz="4000" b="1" dirty="0">
                <a:solidFill>
                  <a:srgbClr val="0000FF"/>
                </a:solidFill>
              </a:rPr>
              <a:t> </a:t>
            </a:r>
            <a:r>
              <a:rPr lang="fr-fr" sz="4000" b="1" i="0" u="none" baseline="0" dirty="0">
                <a:solidFill>
                  <a:srgbClr val="0000FF"/>
                </a:solidFill>
              </a:rPr>
              <a:t>(2)</a:t>
            </a:r>
          </a:p>
        </p:txBody>
      </p:sp>
      <p:sp>
        <p:nvSpPr>
          <p:cNvPr id="15366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D4284B-257A-4D8E-92A5-3C489104FBB2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6" name="Rechthoek 5">
            <a:extLst/>
          </p:cNvPr>
          <p:cNvSpPr/>
          <p:nvPr>
            <p:custDataLst>
              <p:tags r:id="rId6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hthoek 6">
            <a:extLst/>
          </p:cNvPr>
          <p:cNvSpPr/>
          <p:nvPr>
            <p:custDataLst>
              <p:tags r:id="rId7"/>
            </p:custDataLst>
          </p:nvPr>
        </p:nvSpPr>
        <p:spPr>
          <a:xfrm>
            <a:off x="130175" y="3109913"/>
            <a:ext cx="214313" cy="37623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15369" name="Tekstvak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8200" y="935038"/>
            <a:ext cx="7821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400" b="0" i="0" u="none" baseline="0"/>
              <a:t>Exemple Sciences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nummer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ECEC74-A6FC-4412-AF51-C3A21FEBF246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4" name="Rechthoek 3">
            <a:extLst/>
          </p:cNvPr>
          <p:cNvSpPr/>
          <p:nvPr>
            <p:custDataLst>
              <p:tags r:id="rId2"/>
            </p:custDataLst>
          </p:nvPr>
        </p:nvSpPr>
        <p:spPr>
          <a:xfrm>
            <a:off x="504597" y="1351508"/>
            <a:ext cx="11182805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800" b="1" i="0" u="none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Directives pour</a:t>
            </a:r>
            <a:br>
              <a:rPr lang="fr-FR" sz="8800" b="1" i="0" u="none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</a:br>
            <a:r>
              <a:rPr lang="fr-fr" sz="8800" b="1" i="0" u="none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l’utilisation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800" b="1" i="0" u="none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du système de notation</a:t>
            </a:r>
          </a:p>
        </p:txBody>
      </p:sp>
      <p:sp>
        <p:nvSpPr>
          <p:cNvPr id="5" name="Rechthoek 4">
            <a:extLst/>
          </p:cNvPr>
          <p:cNvSpPr/>
          <p:nvPr>
            <p:custDataLst>
              <p:tags r:id="rId3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hthoek 6">
            <a:extLst/>
          </p:cNvPr>
          <p:cNvSpPr/>
          <p:nvPr>
            <p:custDataLst>
              <p:tags r:id="rId4"/>
            </p:custDataLst>
          </p:nvPr>
        </p:nvSpPr>
        <p:spPr>
          <a:xfrm>
            <a:off x="130175" y="3276600"/>
            <a:ext cx="214313" cy="37623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7163"/>
            <a:ext cx="10515600" cy="1325562"/>
          </a:xfrm>
        </p:spPr>
        <p:txBody>
          <a:bodyPr/>
          <a:lstStyle/>
          <a:p>
            <a:pPr algn="l" rtl="0" eaLnBrk="1" hangingPunct="1"/>
            <a:r>
              <a:rPr lang="fr-fr" b="1" i="0" u="none" baseline="0">
                <a:solidFill>
                  <a:srgbClr val="0000FF"/>
                </a:solidFill>
              </a:rPr>
              <a:t>« Directives »</a:t>
            </a:r>
          </a:p>
        </p:txBody>
      </p:sp>
      <p:sp>
        <p:nvSpPr>
          <p:cNvPr id="8" name="Tijdelijke aanduiding voor inhoud 7">
            <a:extLst/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401763"/>
            <a:ext cx="10515600" cy="4818062"/>
          </a:xfrm>
        </p:spPr>
        <p:txBody>
          <a:bodyPr rtlCol="0">
            <a:normAutofit fontScale="92500" lnSpcReduction="10000"/>
          </a:bodyPr>
          <a:lstStyle/>
          <a:p>
            <a:pPr marL="0" indent="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0" i="0" u="none" baseline="0" dirty="0"/>
              <a:t>Il ne s’agit pas d</a:t>
            </a:r>
            <a:r>
              <a:rPr lang="fr-FR" b="0" i="0" u="none" baseline="0" dirty="0"/>
              <a:t>’</a:t>
            </a:r>
            <a:r>
              <a:rPr lang="fr-fr" b="0" i="0" u="none" baseline="0" dirty="0"/>
              <a:t>un manuel normatif.</a:t>
            </a:r>
            <a:br>
              <a:rPr lang="fr-fr" dirty="0"/>
            </a:br>
            <a:r>
              <a:rPr lang="fr-fr" b="0" i="0" u="none" baseline="0" dirty="0"/>
              <a:t>Pas de règles ou normes d’application obligatoire.</a:t>
            </a:r>
          </a:p>
          <a:p>
            <a:pPr marL="0" indent="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0" i="0" u="none" baseline="0" dirty="0"/>
              <a:t>Ce document évoluera.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>
              <a:solidFill>
                <a:srgbClr val="FF0000"/>
              </a:solidFill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b="0" i="0" u="none" baseline="0" dirty="0"/>
              <a:t>Il constitue une aide supplémentaire</a:t>
            </a:r>
            <a:br>
              <a:rPr lang="fr-FR" b="0" i="0" u="none" baseline="0" dirty="0"/>
            </a:br>
            <a:r>
              <a:rPr lang="fr-fr" b="0" i="0" u="none" baseline="0" dirty="0"/>
              <a:t>pour les écoles et les enseignants :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b="0" i="0" u="none" baseline="0" dirty="0"/>
              <a:t>Définitions ;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b="0" i="0" u="none" baseline="0" dirty="0"/>
              <a:t>Descriptions ; 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b="0" i="0" u="none" baseline="0" dirty="0"/>
              <a:t>Explications ;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b="0" i="0" u="none" baseline="0" dirty="0"/>
              <a:t>Outils ;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b="0" i="0" u="none" baseline="0" dirty="0"/>
              <a:t>Exemples. </a:t>
            </a:r>
          </a:p>
        </p:txBody>
      </p:sp>
      <p:sp>
        <p:nvSpPr>
          <p:cNvPr id="17412" name="Tijdelijke aanduiding voor dianumm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951CBDB-E5A5-4784-AED8-5C91C951AB4B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5" name="Rechthoek 4">
            <a:extLst/>
          </p:cNvPr>
          <p:cNvSpPr/>
          <p:nvPr>
            <p:custDataLst>
              <p:tags r:id="rId4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7414" name="Picture 2" descr="Schola Europaea Logo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144463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/>
          </p:cNvPr>
          <p:cNvSpPr/>
          <p:nvPr>
            <p:custDataLst>
              <p:tags r:id="rId6"/>
            </p:custDataLst>
          </p:nvPr>
        </p:nvSpPr>
        <p:spPr>
          <a:xfrm>
            <a:off x="130175" y="3657600"/>
            <a:ext cx="214313" cy="37623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  <p:pic>
        <p:nvPicPr>
          <p:cNvPr id="17416" name="Afbeelding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308225"/>
            <a:ext cx="554037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chola Europaea Logo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2858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57213" y="964407"/>
            <a:ext cx="7616825" cy="60880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fr-fr" sz="2900" b="0" i="0" u="none" baseline="0" dirty="0"/>
              <a:t>1. Introduction</a:t>
            </a:r>
          </a:p>
          <a:p>
            <a:pPr marL="82296" indent="0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fr-fr" sz="2900" b="0" i="0" u="none" baseline="0" dirty="0"/>
              <a:t>2. Système de notation </a:t>
            </a:r>
          </a:p>
          <a:p>
            <a:pPr marL="82296" indent="0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fr-fr" sz="2900" b="0" i="0" u="none" baseline="0" dirty="0"/>
              <a:t>3. Terminologie</a:t>
            </a:r>
          </a:p>
          <a:p>
            <a:pPr marL="82296" indent="0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fr-fr" sz="2900" b="0" i="0" u="none" baseline="0" dirty="0"/>
              <a:t>4. Planification de l’enseignement, de l’apprentissage et de l’évaluation</a:t>
            </a:r>
          </a:p>
          <a:p>
            <a:pPr marL="82296" indent="0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fr-fr" sz="2900" b="0" i="0" u="none" baseline="0" dirty="0"/>
              <a:t>	4.1.	Programmes</a:t>
            </a:r>
          </a:p>
          <a:p>
            <a:pPr marL="82296" indent="0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fr-fr" sz="2900" b="0" i="0" u="none" baseline="0" dirty="0"/>
              <a:t>	4.2.	Planification</a:t>
            </a:r>
          </a:p>
          <a:p>
            <a:pPr marL="82296" indent="0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fr-fr" sz="2900" b="0" i="0" u="none" baseline="0" dirty="0"/>
              <a:t>5. Outils d’évaluation et tâches d’évaluation</a:t>
            </a:r>
          </a:p>
          <a:p>
            <a:pPr marL="82296" indent="0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fr-fr" sz="2900" b="0" i="0" u="none" baseline="0" dirty="0"/>
              <a:t>	5.1.	Processus de préparation</a:t>
            </a:r>
          </a:p>
          <a:p>
            <a:pPr marL="82296" indent="0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fr-fr" sz="2900" b="0" i="0" u="none" baseline="0" dirty="0"/>
              <a:t>	5.2. 	Descripteurs de niveaux atteints</a:t>
            </a:r>
          </a:p>
          <a:p>
            <a:pPr marL="82296" indent="0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fr-fr" sz="2900" b="0" i="0" u="none" baseline="0" dirty="0"/>
              <a:t>	5.3.	Conception des outils d’évaluation</a:t>
            </a:r>
          </a:p>
          <a:p>
            <a:pPr marL="800100" indent="-719138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fr-fr" sz="2900" b="0" i="0" u="none" baseline="0" dirty="0"/>
              <a:t>	5.4.	Traduction des points d’un test en notes alphabétiques et/ou chiffrées</a:t>
            </a:r>
            <a:endParaRPr lang="fr-fr" sz="2900" dirty="0"/>
          </a:p>
          <a:p>
            <a:pPr marL="82296" indent="0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fr-fr" sz="2900" b="0" i="0" u="none" baseline="0" dirty="0"/>
              <a:t>	5.5.	Notes finales en fin d’année scolaire       	         </a:t>
            </a:r>
          </a:p>
          <a:p>
            <a:pPr marL="82296" indent="0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fr-fr" sz="2900" b="0" i="0" u="none" baseline="0" dirty="0"/>
              <a:t>6. Bulletins et carnets scolaires</a:t>
            </a:r>
          </a:p>
          <a:p>
            <a:pPr marL="82296" indent="0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fr-fr" sz="2900" b="0" i="0" u="none" baseline="0" dirty="0"/>
              <a:t>7. Baccalauréat</a:t>
            </a:r>
          </a:p>
          <a:p>
            <a:pPr marL="82296" indent="0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fr-fr" sz="2900" b="0" i="0" u="none" baseline="0" dirty="0"/>
              <a:t>8. Questions fréquemment posées</a:t>
            </a:r>
          </a:p>
          <a:p>
            <a:pPr marL="82296" indent="0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endParaRPr lang="fr-fr" sz="2900" dirty="0"/>
          </a:p>
          <a:p>
            <a:pPr marL="82296" indent="0" algn="l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fr-fr" sz="2900" b="1" i="0" u="none" baseline="0" dirty="0"/>
              <a:t>Annexes :</a:t>
            </a:r>
            <a:r>
              <a:rPr lang="fr-fr" sz="2900" b="0" i="0" u="none" baseline="0" dirty="0"/>
              <a:t> Exemples généraux </a:t>
            </a:r>
          </a:p>
          <a:p>
            <a:pPr marL="82296" indent="0" algn="l" rtl="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0" i="0" u="none" baseline="0" dirty="0"/>
              <a:t>	</a:t>
            </a:r>
          </a:p>
          <a:p>
            <a:pPr marL="82296" indent="0" algn="l" rtl="0" fontAlgn="auto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7213" y="69850"/>
            <a:ext cx="7043737" cy="1069975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br>
              <a:rPr lang="fr-fr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fr-fr" sz="9800" b="1" i="0" u="none" baseline="0" dirty="0">
                <a:solidFill>
                  <a:srgbClr val="0000FF"/>
                </a:solidFill>
              </a:rPr>
              <a:t>Directives – Table des matières  </a:t>
            </a:r>
            <a:br>
              <a:rPr lang="fr-fr" dirty="0">
                <a:solidFill>
                  <a:schemeClr val="tx2">
                    <a:satMod val="130000"/>
                  </a:schemeClr>
                </a:solidFill>
              </a:rPr>
            </a:b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264EDF-29EC-44CC-A3D1-AA3A877B269D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8" name="Rechthoek 7">
            <a:extLst/>
          </p:cNvPr>
          <p:cNvSpPr/>
          <p:nvPr>
            <p:custDataLst>
              <p:tags r:id="rId5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hthoek 8">
            <a:extLst/>
          </p:cNvPr>
          <p:cNvSpPr/>
          <p:nvPr>
            <p:custDataLst>
              <p:tags r:id="rId6"/>
            </p:custDataLst>
          </p:nvPr>
        </p:nvSpPr>
        <p:spPr>
          <a:xfrm>
            <a:off x="131763" y="3821113"/>
            <a:ext cx="214312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  <p:pic>
        <p:nvPicPr>
          <p:cNvPr id="18440" name="Afbeelding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3675063"/>
            <a:ext cx="36449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l" rtl="0" eaLnBrk="1" hangingPunct="1"/>
            <a:r>
              <a:rPr lang="fr-fr" b="1" i="0" u="none" baseline="0">
                <a:solidFill>
                  <a:srgbClr val="0000FF"/>
                </a:solidFill>
              </a:rPr>
              <a:t>Terminologie</a:t>
            </a:r>
          </a:p>
        </p:txBody>
      </p:sp>
      <p:sp>
        <p:nvSpPr>
          <p:cNvPr id="19459" name="Tijdelijke aanduiding voor inhoud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33488"/>
            <a:ext cx="10515600" cy="5351463"/>
          </a:xfrm>
        </p:spPr>
        <p:txBody>
          <a:bodyPr/>
          <a:lstStyle/>
          <a:p>
            <a:pPr algn="l" rtl="0">
              <a:spcBef>
                <a:spcPct val="0"/>
              </a:spcBef>
            </a:pPr>
            <a:r>
              <a:rPr lang="fr-fr" sz="2000" b="1" i="0" u="none" baseline="0" dirty="0"/>
              <a:t>Référence à des critères : </a:t>
            </a:r>
            <a:br>
              <a:rPr lang="fr-fr" sz="2000" b="1" dirty="0"/>
            </a:br>
            <a:r>
              <a:rPr lang="fr-fr" sz="2000" b="0" i="0" u="none" baseline="0" dirty="0"/>
              <a:t>L’évaluation fondée sur des critères évalue les résultats des élèves par rapport au niveau d’atteinte des objectifs de l’apprentissage définis dans un programme donné. </a:t>
            </a:r>
            <a:endParaRPr lang="fr-fr" altLang="en-US" sz="2000" b="1" dirty="0"/>
          </a:p>
          <a:p>
            <a:pPr algn="l" rtl="0" eaLnBrk="1" hangingPunct="1"/>
            <a:r>
              <a:rPr lang="fr-fr" sz="2000" b="1" i="0" u="none" baseline="0" dirty="0"/>
              <a:t>Échelle de notation : </a:t>
            </a:r>
            <a:br>
              <a:rPr lang="fr-fr" sz="2000" dirty="0"/>
            </a:br>
            <a:r>
              <a:rPr lang="fr-fr" sz="2000" b="0" i="0" u="none" baseline="0" dirty="0"/>
              <a:t>Un classement graduel des notes entre une base et un nombre optimal. </a:t>
            </a:r>
          </a:p>
          <a:p>
            <a:pPr algn="l" rtl="0" eaLnBrk="1" hangingPunct="1"/>
            <a:r>
              <a:rPr lang="fr-fr" sz="2000" b="1" i="0" u="none" baseline="0" dirty="0"/>
              <a:t>Grille de notation : </a:t>
            </a:r>
            <a:br>
              <a:rPr lang="fr-fr" sz="2000" dirty="0"/>
            </a:br>
            <a:r>
              <a:rPr lang="fr-fr" sz="2000" b="0" i="0" u="none" baseline="0" dirty="0"/>
              <a:t>Un ensemble d’instructions (par ex. des échelles d’évaluation descriptives ou des réponses possibles) pour l’évaluation ou la correction des performances en réponse aux stimuli d’un test. </a:t>
            </a:r>
          </a:p>
          <a:p>
            <a:pPr algn="l" rtl="0"/>
            <a:r>
              <a:rPr lang="fr-fr" sz="2000" b="1" i="0" u="none" baseline="0" dirty="0"/>
              <a:t>Évaluation fondée sur des normes : </a:t>
            </a:r>
            <a:br>
              <a:rPr lang="fr-fr" sz="2000" dirty="0"/>
            </a:br>
            <a:r>
              <a:rPr lang="fr-fr" sz="2000" b="0" i="0" u="none" baseline="0" dirty="0"/>
              <a:t>L’évaluation fondée sur des normes compare les élèves les uns aux autres et établit un classement entre eux. </a:t>
            </a:r>
          </a:p>
          <a:p>
            <a:pPr algn="l" rtl="0" eaLnBrk="1" hangingPunct="1"/>
            <a:r>
              <a:rPr lang="fr-fr" sz="2000" b="1" i="0" u="none" baseline="0" dirty="0"/>
              <a:t>Production :</a:t>
            </a:r>
            <a:br>
              <a:rPr lang="fr-fr" sz="2000" b="1" dirty="0"/>
            </a:br>
            <a:r>
              <a:rPr lang="fr-fr" sz="2000" b="0" i="0" u="none" baseline="0" dirty="0"/>
              <a:t>Une tâche qui demande à l’élève de générer une réponse, par exemple, en interprétant ou en analysant des documents ou des données ou en transférant ou appliquant des connaissances.</a:t>
            </a:r>
            <a:endParaRPr lang="fr-fr" altLang="en-US" sz="2000" dirty="0"/>
          </a:p>
          <a:p>
            <a:pPr algn="l" rtl="0" eaLnBrk="1" hangingPunct="1"/>
            <a:r>
              <a:rPr lang="fr-fr" sz="2000" b="1" i="0" u="none" baseline="0" dirty="0"/>
              <a:t>Reproduction : </a:t>
            </a:r>
            <a:br>
              <a:rPr lang="fr-fr" sz="2000" b="1" dirty="0"/>
            </a:br>
            <a:r>
              <a:rPr lang="fr-fr" sz="2000" b="0" i="0" u="none" baseline="0" dirty="0"/>
              <a:t>Une tâche qui demande à l’élève de simplement donner une réponse en se rappelant et en reproduisant des connaissances spécifiques déjà acquises.</a:t>
            </a:r>
            <a:endParaRPr lang="fr-fr" altLang="en-US" sz="2000" dirty="0"/>
          </a:p>
          <a:p>
            <a:pPr algn="l" rtl="0" eaLnBrk="1" hangingPunct="1"/>
            <a:endParaRPr lang="fr-fr" altLang="en-US" dirty="0"/>
          </a:p>
        </p:txBody>
      </p:sp>
      <p:sp>
        <p:nvSpPr>
          <p:cNvPr id="19460" name="Tijdelijke aanduiding voor dianumm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02CCE37-4D14-4271-A473-E022F680251E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6" name="Rechthoek 5">
            <a:extLst/>
          </p:cNvPr>
          <p:cNvSpPr/>
          <p:nvPr>
            <p:custDataLst>
              <p:tags r:id="rId4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hthoek 4">
            <a:extLst/>
          </p:cNvPr>
          <p:cNvSpPr/>
          <p:nvPr>
            <p:custDataLst>
              <p:tags r:id="rId5"/>
            </p:custDataLst>
          </p:nvPr>
        </p:nvSpPr>
        <p:spPr>
          <a:xfrm>
            <a:off x="130175" y="3784600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EB13707-AC4B-44C4-8721-1CC764BAA3D5}" type="slidenum">
              <a:rPr sz="1200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fr-fr" altLang="en-US" sz="120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20483" name="Picture 2" descr="Schola Europaea Logo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75" y="30163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9236108"/>
              </p:ext>
            </p:extLst>
          </p:nvPr>
        </p:nvGraphicFramePr>
        <p:xfrm>
          <a:off x="1264019" y="877975"/>
          <a:ext cx="8962655" cy="5877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48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37331" y="215194"/>
            <a:ext cx="100885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fr-fr" sz="4400" b="1" i="0" u="none" baseline="0" dirty="0">
                <a:solidFill>
                  <a:srgbClr val="0000FF"/>
                </a:solidFill>
                <a:latin typeface="Calibri Light" panose="020F0302020204030204" pitchFamily="34" charset="0"/>
              </a:rPr>
              <a:t>Enseignement, apprentissage et évaluation</a:t>
            </a:r>
            <a:endParaRPr lang="fr-fr" altLang="nl-NL" sz="4400" b="1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hthoek 5">
            <a:extLst/>
          </p:cNvPr>
          <p:cNvSpPr/>
          <p:nvPr>
            <p:custDataLst>
              <p:tags r:id="rId5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hthoek 6">
            <a:extLst/>
          </p:cNvPr>
          <p:cNvSpPr/>
          <p:nvPr>
            <p:custDataLst>
              <p:tags r:id="rId6"/>
            </p:custDataLst>
          </p:nvPr>
        </p:nvSpPr>
        <p:spPr>
          <a:xfrm>
            <a:off x="130175" y="3924300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hola Europaea Logo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613" y="3968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4100" y="68263"/>
            <a:ext cx="8928100" cy="1325562"/>
          </a:xfrm>
        </p:spPr>
        <p:txBody>
          <a:bodyPr/>
          <a:lstStyle/>
          <a:p>
            <a:pPr algn="l" rtl="0" eaLnBrk="1" hangingPunct="1"/>
            <a:r>
              <a:rPr lang="fr-fr" b="1" i="0" u="none" baseline="0" dirty="0">
                <a:solidFill>
                  <a:srgbClr val="0000FF"/>
                </a:solidFill>
              </a:rPr>
              <a:t>Programme</a:t>
            </a:r>
          </a:p>
        </p:txBody>
      </p:sp>
      <p:sp>
        <p:nvSpPr>
          <p:cNvPr id="3076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0B038CC-CE44-4729-A1D7-98F75DC17BAD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2" name="Rechthoek 1">
            <a:extLst/>
          </p:cNvPr>
          <p:cNvSpPr/>
          <p:nvPr>
            <p:custDataLst>
              <p:tags r:id="rId4"/>
            </p:custDataLst>
          </p:nvPr>
        </p:nvSpPr>
        <p:spPr>
          <a:xfrm>
            <a:off x="1054100" y="1490662"/>
            <a:ext cx="10217638" cy="5411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77913" rtl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10 h – 10 h 15	Accueil et introduction : but de la journée</a:t>
            </a:r>
          </a:p>
          <a:p>
            <a:pPr algn="l" defTabSz="1077913" rtl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10 h 15 – 11 h	Présentation des principales notions		</a:t>
            </a:r>
          </a:p>
          <a:p>
            <a:pPr marL="2514600" lvl="4" indent="-342900" algn="l" defTabSz="1077913" rt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Échelle</a:t>
            </a:r>
          </a:p>
          <a:p>
            <a:pPr marL="2514600" lvl="4" indent="-342900" algn="l" defTabSz="1077913" rt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Compétences, objectifs d’apprentissage, descripteurs de niveaux atteints</a:t>
            </a:r>
          </a:p>
          <a:p>
            <a:pPr marL="2514600" lvl="4" indent="-342900" algn="l" defTabSz="1077913" rt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Conception des tests (questions essentielles)</a:t>
            </a:r>
          </a:p>
          <a:p>
            <a:pPr marL="2514600" lvl="4" indent="-342900" algn="l" defTabSz="1077913" rtl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Plan d’évaluation</a:t>
            </a:r>
          </a:p>
          <a:p>
            <a:pPr algn="l" defTabSz="1077913" rtl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11 h – 11 h 30	Points à clarifier</a:t>
            </a:r>
          </a:p>
          <a:p>
            <a:pPr marL="895350" indent="-895350" algn="l" defTabSz="1077913" rtl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11 h 30 – 12 h 45	Analyse d’un exemple de test harmonisé pour la S5 </a:t>
            </a:r>
          </a:p>
          <a:p>
            <a:pPr marL="895350" indent="-895350" algn="l" defTabSz="1077913" rtl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12 h 45 – 14 h	Déjeuner</a:t>
            </a:r>
          </a:p>
          <a:p>
            <a:pPr marL="895350" indent="-895350" algn="l" defTabSz="1077913" rtl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14 h – 15 h	Favoriser l’harmonisation au niveau de l’école </a:t>
            </a:r>
          </a:p>
          <a:p>
            <a:pPr algn="l" defTabSz="1077913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15 h – 16 h	Suivi : la formation des collègues</a:t>
            </a:r>
            <a:b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+mn-lt"/>
              <a:cs typeface="+mn-cs"/>
            </a:endParaRPr>
          </a:p>
        </p:txBody>
      </p:sp>
      <p:sp>
        <p:nvSpPr>
          <p:cNvPr id="5" name="Rechthoek 4">
            <a:extLst/>
          </p:cNvPr>
          <p:cNvSpPr/>
          <p:nvPr>
            <p:custDataLst>
              <p:tags r:id="rId5"/>
            </p:custDataLst>
          </p:nvPr>
        </p:nvSpPr>
        <p:spPr>
          <a:xfrm>
            <a:off x="109538" y="-7938"/>
            <a:ext cx="198437" cy="685800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hthoek 7">
            <a:extLst/>
          </p:cNvPr>
          <p:cNvSpPr/>
          <p:nvPr>
            <p:custDataLst>
              <p:tags r:id="rId6"/>
            </p:custDataLst>
          </p:nvPr>
        </p:nvSpPr>
        <p:spPr>
          <a:xfrm>
            <a:off x="109538" y="-7938"/>
            <a:ext cx="198437" cy="358776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68363" y="1374775"/>
            <a:ext cx="10790238" cy="4981575"/>
          </a:xfrm>
        </p:spPr>
        <p:txBody>
          <a:bodyPr rtlCol="0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b="1" i="0" u="none" baseline="0" dirty="0"/>
              <a:t>Qu’est-ce que je souhaite évaluer (et pour quelle raison) ?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nl-NL" b="1" dirty="0"/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b="1" i="0" u="none" baseline="0" dirty="0"/>
              <a:t>Comment vais-je </a:t>
            </a:r>
            <a:r>
              <a:rPr lang="fr-FR" b="1" i="0" u="none" baseline="0" dirty="0"/>
              <a:t>l’</a:t>
            </a:r>
            <a:r>
              <a:rPr lang="fr-fr" b="1" i="0" u="none" baseline="0" dirty="0"/>
              <a:t>évaluer ?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nl-NL" b="1" dirty="0"/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b="1" i="0" u="none" baseline="0" dirty="0"/>
              <a:t>À quoi ressemblera mon test ?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nl-NL" b="1" dirty="0"/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b="1" i="0" u="none" baseline="0" dirty="0"/>
              <a:t>Comment vais-je évaluer la performance de l’élève ?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nl-NL" b="1" dirty="0"/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b="1" i="0" u="none" baseline="0" dirty="0"/>
              <a:t>Comment vais-je rendre compte des résultats/de la performance globale ?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801B6D5-174C-484F-9033-1DEEA90A8D31}" type="slidenum">
              <a:rPr sz="1200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fr-fr" altLang="en-US" sz="120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21508" name="Picture 2" descr="Schola Europaea Logo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58738"/>
            <a:ext cx="1905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68363" y="217488"/>
            <a:ext cx="87487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fr-fr" sz="4400" b="1" i="0" u="none" baseline="0">
                <a:solidFill>
                  <a:srgbClr val="0000FF"/>
                </a:solidFill>
                <a:latin typeface="Calibri Light" panose="020F0302020204030204" pitchFamily="34" charset="0"/>
              </a:rPr>
              <a:t>Questions essentielles – Évaluation</a:t>
            </a:r>
            <a:endParaRPr lang="fr-fr" altLang="nl-NL" sz="4400" b="1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hthoek 9">
            <a:extLst/>
          </p:cNvPr>
          <p:cNvSpPr/>
          <p:nvPr>
            <p:custDataLst>
              <p:tags r:id="rId5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hthoek 10">
            <a:extLst/>
          </p:cNvPr>
          <p:cNvSpPr/>
          <p:nvPr>
            <p:custDataLst>
              <p:tags r:id="rId6"/>
            </p:custDataLst>
          </p:nvPr>
        </p:nvSpPr>
        <p:spPr>
          <a:xfrm>
            <a:off x="131763" y="4189413"/>
            <a:ext cx="212725" cy="37623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chola Europaea Logo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444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CB306C-77F5-4FF0-BB6C-4372B4A8CDB9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pic>
        <p:nvPicPr>
          <p:cNvPr id="22532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588"/>
            <a:ext cx="6877050" cy="693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>
            <a:extLst/>
          </p:cNvPr>
          <p:cNvSpPr/>
          <p:nvPr>
            <p:custDataLst>
              <p:tags r:id="rId4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hthoek 11">
            <a:extLst/>
          </p:cNvPr>
          <p:cNvSpPr/>
          <p:nvPr>
            <p:custDataLst>
              <p:tags r:id="rId5"/>
            </p:custDataLst>
          </p:nvPr>
        </p:nvSpPr>
        <p:spPr>
          <a:xfrm>
            <a:off x="131763" y="4694238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285038" y="1524000"/>
            <a:ext cx="4483100" cy="362743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 fontAlgn="auto">
              <a:spcAft>
                <a:spcPts val="0"/>
              </a:spcAft>
              <a:defRPr/>
            </a:pPr>
            <a:br>
              <a:rPr lang="fr-fr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fr-fr" b="0" i="0" u="none" baseline="0" dirty="0">
                <a:solidFill>
                  <a:schemeClr val="tx2">
                    <a:satMod val="130000"/>
                  </a:schemeClr>
                </a:solidFill>
              </a:rPr>
              <a:t>					</a:t>
            </a:r>
            <a:r>
              <a:rPr lang="fr-fr" sz="5900" b="1" i="0" u="none" baseline="0" dirty="0">
                <a:solidFill>
                  <a:srgbClr val="0000FF"/>
                </a:solidFill>
              </a:rPr>
              <a:t>Conception des tests</a:t>
            </a:r>
          </a:p>
          <a:p>
            <a:pPr algn="r" rtl="0" fontAlgn="auto">
              <a:spcAft>
                <a:spcPts val="0"/>
              </a:spcAft>
              <a:defRPr/>
            </a:pPr>
            <a:r>
              <a:rPr lang="fr-fr" sz="5900" b="1" i="0" u="none" baseline="0" dirty="0">
                <a:solidFill>
                  <a:srgbClr val="0000FF"/>
                </a:solidFill>
              </a:rPr>
              <a:t> </a:t>
            </a:r>
          </a:p>
          <a:p>
            <a:pPr algn="r" rtl="0" fontAlgn="auto">
              <a:spcAft>
                <a:spcPts val="0"/>
              </a:spcAft>
              <a:defRPr/>
            </a:pPr>
            <a:r>
              <a:rPr lang="fr-fr" sz="5900" b="1" i="0" u="none" baseline="0" dirty="0">
                <a:solidFill>
                  <a:srgbClr val="0000FF"/>
                </a:solidFill>
              </a:rPr>
              <a:t> Matrice de test  </a:t>
            </a:r>
            <a:br>
              <a:rPr lang="fr-fr" sz="5900" b="1" dirty="0">
                <a:solidFill>
                  <a:srgbClr val="0000FF"/>
                </a:solidFill>
              </a:rPr>
            </a:br>
            <a:endParaRPr lang="fr-fr" sz="5900" b="1" dirty="0">
              <a:solidFill>
                <a:srgbClr val="0000FF"/>
              </a:solidFill>
            </a:endParaRPr>
          </a:p>
        </p:txBody>
      </p:sp>
      <p:sp>
        <p:nvSpPr>
          <p:cNvPr id="22536" name="Tekstvak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63000" y="4551363"/>
            <a:ext cx="300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3200" b="0" i="0" u="none" baseline="0"/>
              <a:t>Exemple</a:t>
            </a:r>
          </a:p>
        </p:txBody>
      </p:sp>
    </p:spTree>
  </p:cSld>
  <p:clrMapOvr>
    <a:masterClrMapping/>
  </p:clrMapOvr>
  <p:transition spd="med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19125" y="31750"/>
            <a:ext cx="991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fr-fr" b="1" i="0" u="none" baseline="0" dirty="0">
                <a:solidFill>
                  <a:srgbClr val="0000FF"/>
                </a:solidFill>
                <a:latin typeface="Calibri Light" panose="020F0302020204030204" pitchFamily="34" charset="0"/>
              </a:rPr>
              <a:t>Exemple 1 Grille de notation/Échelle d’évaluation descriptive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9125" y="581025"/>
          <a:ext cx="10439401" cy="6184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6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1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2394">
                <a:tc>
                  <a:txBody>
                    <a:bodyPr/>
                    <a:lstStyle/>
                    <a:p>
                      <a:pPr algn="ctr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u="none" baseline="0">
                          <a:effectLst/>
                        </a:rPr>
                        <a:t>Aspects for judgement</a:t>
                      </a:r>
                      <a:endParaRPr lang="fr-fr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u="none" baseline="0">
                          <a:effectLst/>
                        </a:rPr>
                        <a:t>5 points</a:t>
                      </a:r>
                      <a:endParaRPr lang="fr-fr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u="none" baseline="0">
                          <a:effectLst/>
                        </a:rPr>
                        <a:t>4 points</a:t>
                      </a:r>
                      <a:endParaRPr lang="fr-fr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u="none" baseline="0">
                          <a:effectLst/>
                        </a:rPr>
                        <a:t>3 points</a:t>
                      </a:r>
                      <a:endParaRPr lang="fr-fr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u="none" baseline="0">
                          <a:effectLst/>
                        </a:rPr>
                        <a:t>2 points</a:t>
                      </a:r>
                      <a:endParaRPr lang="fr-fr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u="none" baseline="0">
                          <a:effectLst/>
                        </a:rPr>
                        <a:t>1 point</a:t>
                      </a:r>
                      <a:endParaRPr lang="fr-fr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651"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u="none" baseline="0">
                          <a:effectLst/>
                        </a:rPr>
                        <a:t>Plan for Investigation</a:t>
                      </a:r>
                      <a:endParaRPr lang="fr-fr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 is thorough.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 is lacking a few details. 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 is just acceptable.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 is missing major details.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 is incomplete and limited.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605"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u="none" baseline="0">
                          <a:effectLst/>
                        </a:rPr>
                        <a:t>Use of Materials </a:t>
                      </a:r>
                      <a:endParaRPr lang="fr-fr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Manages all materials responsibly. 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Uses the materials responsibly most of the time.</a:t>
                      </a:r>
                      <a:endParaRPr lang="fr-fr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the materials is just acceptable.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Mishandles some of the materials.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 not use materials properly.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856"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u="none" baseline="0">
                          <a:effectLst/>
                        </a:rPr>
                        <a:t>Collection of Data </a:t>
                      </a:r>
                      <a:endParaRPr lang="fr-fr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Thorough collection, according to standards for research </a:t>
                      </a:r>
                      <a:endParaRPr lang="fr-fr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Most of the data are available and collected according to standards for research.</a:t>
                      </a:r>
                      <a:endParaRPr lang="fr-fr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Some of the data are available; research standards are not fully met.</a:t>
                      </a:r>
                      <a:endParaRPr lang="fr-fr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Major portions of the data are missing; research standards are only partially met.</a:t>
                      </a:r>
                      <a:endParaRPr lang="fr-fr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The data collection consists of a few points; research standards are not met.</a:t>
                      </a:r>
                      <a:endParaRPr lang="fr-fr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951"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u="none" baseline="0">
                          <a:effectLst/>
                        </a:rPr>
                        <a:t>Analysis of Data</a:t>
                      </a:r>
                      <a:endParaRPr lang="fr-fr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Excellent analysis; standards of subject and of statistics are met in a professional way</a:t>
                      </a:r>
                      <a:endParaRPr lang="fr-fr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Good analysis; standards of subject and statistics are mainly met.</a:t>
                      </a:r>
                      <a:endParaRPr lang="fr-fr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Satisfactory analysis; standards of subject and statistics are met, but can be improved.</a:t>
                      </a:r>
                      <a:endParaRPr lang="fr-fr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Sufficient analysis, but significant parts are missing; standards of subject and statistics are sufficiently met but deserve improvement</a:t>
                      </a:r>
                      <a:endParaRPr lang="fr-fr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Poor analysis, standards of subject and statistics are hardly met and need improvement.</a:t>
                      </a:r>
                      <a:endParaRPr lang="fr-fr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7443"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u="none" baseline="0">
                          <a:effectLst/>
                        </a:rPr>
                        <a:t>Reporting of Results</a:t>
                      </a:r>
                      <a:endParaRPr lang="fr-fr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Communicates highly logically and concisely about hypotheses, investigation and results. Demonstrates excellent presentation skills.</a:t>
                      </a:r>
                      <a:endParaRPr lang="fr-fr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Communicates clearly using scientific vocabulary correctly. Demonstrates good presentation skills. </a:t>
                      </a:r>
                      <a:endParaRPr lang="fr-fr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Uses basic scientific vocabulary. Descriptions show satisfactory structure and clarity, but this can be improved. Demonstrates satisfactory presentation skills.</a:t>
                      </a:r>
                      <a:endParaRPr lang="fr-fr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Uses basic scientific vocabulary. Descriptions lack structure and/or clarity; this deserves improvement. Demonstrates sufficient presentation skills, but skills deserve improvement. </a:t>
                      </a:r>
                      <a:endParaRPr lang="fr-fr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baseline="0">
                          <a:effectLst/>
                        </a:rPr>
                        <a:t>Poor communication. Presentation skills need improvement.</a:t>
                      </a:r>
                      <a:endParaRPr lang="fr-fr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3606" name="Picture 2" descr="Schola Europaea Logo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475" y="63500"/>
            <a:ext cx="15843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07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314545-F416-4919-BA1C-336A4B4299A1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6" name="Rechthoek 5">
            <a:extLst/>
          </p:cNvPr>
          <p:cNvSpPr/>
          <p:nvPr>
            <p:custDataLst>
              <p:tags r:id="rId5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hthoek 6">
            <a:extLst/>
          </p:cNvPr>
          <p:cNvSpPr/>
          <p:nvPr>
            <p:custDataLst>
              <p:tags r:id="rId6"/>
            </p:custDataLst>
          </p:nvPr>
        </p:nvSpPr>
        <p:spPr>
          <a:xfrm>
            <a:off x="131763" y="4792663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EFEAC3E-95C6-4D7C-89E8-1F1BD20D7C60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24579" name="Titel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89857" y="31750"/>
            <a:ext cx="991144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fr-fr" b="1" i="0" u="none" baseline="0" dirty="0">
                <a:solidFill>
                  <a:srgbClr val="0000FF"/>
                </a:solidFill>
                <a:latin typeface="Calibri Light" panose="020F0302020204030204" pitchFamily="34" charset="0"/>
              </a:rPr>
              <a:t>Exemple 2 Grille de notation/Échelle d’évaluation descriptive</a:t>
            </a:r>
          </a:p>
        </p:txBody>
      </p:sp>
      <p:pic>
        <p:nvPicPr>
          <p:cNvPr id="24580" name="Picture 2" descr="Schola Europaea Logo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475" y="63500"/>
            <a:ext cx="15843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/>
          </p:cNvPr>
          <p:cNvSpPr/>
          <p:nvPr>
            <p:custDataLst>
              <p:tags r:id="rId4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4582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625475"/>
            <a:ext cx="77851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/>
          </p:cNvPr>
          <p:cNvSpPr/>
          <p:nvPr>
            <p:custDataLst>
              <p:tags r:id="rId6"/>
            </p:custDataLst>
          </p:nvPr>
        </p:nvSpPr>
        <p:spPr>
          <a:xfrm>
            <a:off x="131763" y="4968875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 eaLnBrk="1" hangingPunct="1"/>
            <a:r>
              <a:rPr lang="fr-fr" b="1" i="0" u="none" baseline="0">
                <a:solidFill>
                  <a:srgbClr val="0000FF"/>
                </a:solidFill>
              </a:rPr>
              <a:t>Seuil : réussite ou échec ?</a:t>
            </a:r>
          </a:p>
        </p:txBody>
      </p:sp>
      <p:pic>
        <p:nvPicPr>
          <p:cNvPr id="25603" name="Afbeelding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-6350"/>
            <a:ext cx="34131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ijdelijke aanduiding voor inhoud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2187574"/>
            <a:ext cx="11084169" cy="4351338"/>
          </a:xfrm>
        </p:spPr>
        <p:txBody>
          <a:bodyPr/>
          <a:lstStyle/>
          <a:p>
            <a:pPr marL="0" indent="0" algn="l" rtl="0" eaLnBrk="1" hangingPunct="1">
              <a:buFont typeface="Arial" panose="020B0604020202020204" pitchFamily="34" charset="0"/>
              <a:buNone/>
            </a:pPr>
            <a:r>
              <a:rPr lang="fr-fr" sz="3200" b="0" i="0" u="none" baseline="0" dirty="0"/>
              <a:t>Comment fixer un seuil de réussite ? </a:t>
            </a:r>
          </a:p>
          <a:p>
            <a:pPr marL="0" indent="0" algn="l" rtl="0" eaLnBrk="1" hangingPunct="1">
              <a:buFont typeface="Arial" panose="020B0604020202020204" pitchFamily="34" charset="0"/>
              <a:buNone/>
            </a:pPr>
            <a:endParaRPr lang="fr-fr" altLang="nl-NL" sz="3200" dirty="0"/>
          </a:p>
          <a:p>
            <a:pPr marL="0" indent="0" algn="l" rtl="0" eaLnBrk="1" hangingPunct="1">
              <a:buFont typeface="Arial" panose="020B0604020202020204" pitchFamily="34" charset="0"/>
              <a:buNone/>
            </a:pPr>
            <a:r>
              <a:rPr lang="fr-fr" sz="3200" b="0" i="0" u="none" baseline="0" dirty="0"/>
              <a:t>Les descripteurs de niveaux atteints servent</a:t>
            </a:r>
            <a:br>
              <a:rPr lang="fr-FR" sz="3200" b="0" i="0" u="none" baseline="0" dirty="0"/>
            </a:br>
            <a:r>
              <a:rPr lang="fr-fr" sz="3200" b="0" i="0" u="none" baseline="0" dirty="0"/>
              <a:t>de base pour fixer le seuil entre la réussite et</a:t>
            </a:r>
            <a:br>
              <a:rPr lang="fr-FR" sz="3200" b="0" i="0" u="none" baseline="0" dirty="0"/>
            </a:br>
            <a:r>
              <a:rPr lang="fr-fr" sz="3200" b="0" i="0" u="none" baseline="0" dirty="0"/>
              <a:t>l</a:t>
            </a:r>
            <a:r>
              <a:rPr lang="fr-FR" sz="3200" b="0" i="0" u="none" baseline="0" dirty="0"/>
              <a:t>’</a:t>
            </a:r>
            <a:r>
              <a:rPr lang="fr-fr" sz="3200" b="0" i="0" u="none" baseline="0" dirty="0"/>
              <a:t>échec !</a:t>
            </a:r>
          </a:p>
          <a:p>
            <a:pPr marL="0" indent="0" algn="l" rtl="0" eaLnBrk="1" hangingPunct="1">
              <a:buFont typeface="Arial" panose="020B0604020202020204" pitchFamily="34" charset="0"/>
              <a:buNone/>
            </a:pPr>
            <a:endParaRPr lang="fr-fr" altLang="nl-NL" sz="3200" dirty="0"/>
          </a:p>
          <a:p>
            <a:pPr marL="0" indent="0" algn="l" rtl="0" eaLnBrk="1" hangingPunct="1">
              <a:buFont typeface="Arial" panose="020B0604020202020204" pitchFamily="34" charset="0"/>
              <a:buNone/>
            </a:pPr>
            <a:r>
              <a:rPr lang="fr-fr" sz="3200" b="0" i="0" u="none" baseline="0" dirty="0"/>
              <a:t>(À savoir : il ne doit pas nécessairement s’agir de 50 % des points.)</a:t>
            </a:r>
          </a:p>
        </p:txBody>
      </p:sp>
      <p:sp>
        <p:nvSpPr>
          <p:cNvPr id="25605" name="Tijdelijke aanduiding voor dianumm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2F6489-A658-4B25-8202-A60169CC4F5E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5" name="Rechthoek 4">
            <a:extLst/>
          </p:cNvPr>
          <p:cNvSpPr/>
          <p:nvPr>
            <p:custDataLst>
              <p:tags r:id="rId5"/>
            </p:custDataLst>
          </p:nvPr>
        </p:nvSpPr>
        <p:spPr>
          <a:xfrm>
            <a:off x="127000" y="-6350"/>
            <a:ext cx="217488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hthoek 5">
            <a:extLst/>
          </p:cNvPr>
          <p:cNvSpPr/>
          <p:nvPr>
            <p:custDataLst>
              <p:tags r:id="rId6"/>
            </p:custDataLst>
          </p:nvPr>
        </p:nvSpPr>
        <p:spPr>
          <a:xfrm>
            <a:off x="127000" y="5141913"/>
            <a:ext cx="212725" cy="37623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-5010150" y="2049463"/>
          <a:ext cx="19496088" cy="411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Document" r:id="rId9" imgW="9157110" imgH="1935903" progId="Word.Document.12">
                  <p:embed/>
                </p:oleObj>
              </mc:Choice>
              <mc:Fallback>
                <p:oleObj name="Document" r:id="rId9" imgW="9157110" imgH="193590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10150" y="2049463"/>
                        <a:ext cx="19496088" cy="411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itel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93738" y="139700"/>
            <a:ext cx="8702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fr-fr" sz="4400" b="1" i="0" u="none" baseline="0">
                <a:solidFill>
                  <a:srgbClr val="0000FF"/>
                </a:solidFill>
                <a:latin typeface="Calibri Light" panose="020F0302020204030204" pitchFamily="34" charset="0"/>
              </a:rPr>
              <a:t>Exemple de traduction des points 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fr-fr" sz="4400" b="1" i="0" u="none" baseline="0">
                <a:solidFill>
                  <a:srgbClr val="0000FF"/>
                </a:solidFill>
                <a:latin typeface="Calibri Light" panose="020F0302020204030204" pitchFamily="34" charset="0"/>
              </a:rPr>
              <a:t>d’un test en notes alphabétiques</a:t>
            </a:r>
          </a:p>
        </p:txBody>
      </p:sp>
      <p:pic>
        <p:nvPicPr>
          <p:cNvPr id="26628" name="Picture 2" descr="Schola Europaea Logo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0" y="34925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1680ABE-0158-48C8-BF13-D6D3B70B8213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6" name="Rechthoek 5">
            <a:extLst/>
          </p:cNvPr>
          <p:cNvSpPr/>
          <p:nvPr>
            <p:custDataLst>
              <p:tags r:id="rId6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hthoek 6">
            <a:extLst/>
          </p:cNvPr>
          <p:cNvSpPr/>
          <p:nvPr>
            <p:custDataLst>
              <p:tags r:id="rId7"/>
            </p:custDataLst>
          </p:nvPr>
        </p:nvSpPr>
        <p:spPr>
          <a:xfrm>
            <a:off x="131763" y="5368925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20750" y="166528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b="0" i="0" u="none" baseline="0"/>
              <a:t>6,0</a:t>
            </a:r>
            <a:endParaRPr lang="fr-fr" altLang="nl-NL" sz="1800"/>
          </a:p>
        </p:txBody>
      </p:sp>
      <p:sp>
        <p:nvSpPr>
          <p:cNvPr id="27651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0750" y="2768600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b="0" i="0" u="none" baseline="0"/>
              <a:t>5,0</a:t>
            </a:r>
            <a:endParaRPr lang="fr-fr" altLang="nl-NL" sz="180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762375" y="1773239"/>
            <a:ext cx="21648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0" i="0" u="none" baseline="0"/>
              <a:t>D.N.A. – « Suffisant »</a:t>
            </a:r>
            <a:endParaRPr lang="fr-fr" dirty="0"/>
          </a:p>
        </p:txBody>
      </p:sp>
      <p:cxnSp>
        <p:nvCxnSpPr>
          <p:cNvPr id="6" name="Straight Arrow Connector 5"/>
          <p:cNvCxnSpPr/>
          <p:nvPr>
            <p:custDataLst>
              <p:tags r:id="rId4"/>
            </p:custDataLst>
          </p:nvPr>
        </p:nvCxnSpPr>
        <p:spPr>
          <a:xfrm>
            <a:off x="1539875" y="1868488"/>
            <a:ext cx="16700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>
            <p:custDataLst>
              <p:tags r:id="rId5"/>
            </p:custDataLst>
          </p:nvPr>
        </p:nvCxnSpPr>
        <p:spPr>
          <a:xfrm flipV="1">
            <a:off x="1514475" y="2068513"/>
            <a:ext cx="1695450" cy="9461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>
            <p:custDataLst>
              <p:tags r:id="rId6"/>
            </p:custDataLst>
          </p:nvPr>
        </p:nvSpPr>
        <p:spPr>
          <a:xfrm>
            <a:off x="3228975" y="3038475"/>
            <a:ext cx="1390650" cy="24288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7656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43213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20750" y="4152900"/>
            <a:ext cx="36560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b="0" i="0" u="none" baseline="0"/>
              <a:t>Élève qui souhaite obtenir un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nl-NL" sz="1800"/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nl-NL" sz="1800"/>
          </a:p>
        </p:txBody>
      </p:sp>
      <p:sp>
        <p:nvSpPr>
          <p:cNvPr id="27658" name="Text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20750" y="4948238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b="0" i="0" u="none" baseline="0"/>
              <a:t>6,0</a:t>
            </a:r>
            <a:endParaRPr lang="fr-fr" altLang="nl-NL" sz="1800"/>
          </a:p>
        </p:txBody>
      </p:sp>
      <p:cxnSp>
        <p:nvCxnSpPr>
          <p:cNvPr id="16" name="Straight Arrow Connector 15"/>
          <p:cNvCxnSpPr/>
          <p:nvPr>
            <p:custDataLst>
              <p:tags r:id="rId10"/>
            </p:custDataLst>
          </p:nvPr>
        </p:nvCxnSpPr>
        <p:spPr>
          <a:xfrm>
            <a:off x="1462088" y="5113338"/>
            <a:ext cx="16700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0" name="Text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22625" y="4948238"/>
            <a:ext cx="484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b="0" i="0" u="none" baseline="0"/>
              <a:t>6,0</a:t>
            </a:r>
            <a:endParaRPr lang="fr-fr" altLang="nl-NL" sz="1800"/>
          </a:p>
        </p:txBody>
      </p:sp>
      <p:cxnSp>
        <p:nvCxnSpPr>
          <p:cNvPr id="18" name="Straight Arrow Connector 17"/>
          <p:cNvCxnSpPr/>
          <p:nvPr>
            <p:custDataLst>
              <p:tags r:id="rId12"/>
            </p:custDataLst>
          </p:nvPr>
        </p:nvCxnSpPr>
        <p:spPr>
          <a:xfrm>
            <a:off x="3727450" y="5162550"/>
            <a:ext cx="1671638" cy="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>
            <p:custDataLst>
              <p:tags r:id="rId13"/>
            </p:custDataLst>
          </p:nvPr>
        </p:nvSpPr>
        <p:spPr>
          <a:xfrm>
            <a:off x="5467350" y="4400550"/>
            <a:ext cx="163557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0" i="0" u="none" baseline="0" dirty="0"/>
              <a:t>« Satisfaisant »</a:t>
            </a:r>
            <a:endParaRPr lang="fr-fr" dirty="0"/>
          </a:p>
        </p:txBody>
      </p:sp>
      <p:sp>
        <p:nvSpPr>
          <p:cNvPr id="20" name="TextBox 19"/>
          <p:cNvSpPr txBox="1"/>
          <p:nvPr>
            <p:custDataLst>
              <p:tags r:id="rId14"/>
            </p:custDataLst>
          </p:nvPr>
        </p:nvSpPr>
        <p:spPr>
          <a:xfrm>
            <a:off x="5467350" y="4929189"/>
            <a:ext cx="16240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0" i="0" u="none" baseline="0"/>
              <a:t>« Suffisant »</a:t>
            </a:r>
            <a:endParaRPr lang="fr-fr" dirty="0"/>
          </a:p>
        </p:txBody>
      </p:sp>
      <p:cxnSp>
        <p:nvCxnSpPr>
          <p:cNvPr id="21" name="Straight Arrow Connector 20"/>
          <p:cNvCxnSpPr/>
          <p:nvPr>
            <p:custDataLst>
              <p:tags r:id="rId15"/>
            </p:custDataLst>
          </p:nvPr>
        </p:nvCxnSpPr>
        <p:spPr>
          <a:xfrm flipV="1">
            <a:off x="3670300" y="4611688"/>
            <a:ext cx="1670050" cy="5207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rved Up Arrow 23"/>
          <p:cNvSpPr/>
          <p:nvPr>
            <p:custDataLst>
              <p:tags r:id="rId16"/>
            </p:custDataLst>
          </p:nvPr>
        </p:nvSpPr>
        <p:spPr>
          <a:xfrm>
            <a:off x="8621486" y="4926563"/>
            <a:ext cx="1427583" cy="706780"/>
          </a:xfrm>
          <a:prstGeom prst="curvedUpArrow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Up Arrow 24"/>
          <p:cNvSpPr/>
          <p:nvPr>
            <p:custDataLst>
              <p:tags r:id="rId17"/>
            </p:custDataLst>
          </p:nvPr>
        </p:nvSpPr>
        <p:spPr>
          <a:xfrm>
            <a:off x="7316788" y="4475163"/>
            <a:ext cx="169862" cy="74453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TextBox 25"/>
          <p:cNvSpPr txBox="1"/>
          <p:nvPr>
            <p:custDataLst>
              <p:tags r:id="rId18"/>
            </p:custDataLst>
          </p:nvPr>
        </p:nvSpPr>
        <p:spPr>
          <a:xfrm>
            <a:off x="7515225" y="4662488"/>
            <a:ext cx="571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0" i="0" u="none" baseline="0">
                <a:solidFill>
                  <a:schemeClr val="accent6"/>
                </a:solidFill>
                <a:latin typeface="+mn-lt"/>
                <a:cs typeface="+mn-cs"/>
              </a:rPr>
              <a:t>D.N.A.</a:t>
            </a:r>
            <a:endParaRPr lang="fr-fr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>
            <p:custDataLst>
              <p:tags r:id="rId19"/>
            </p:custDataLst>
          </p:nvPr>
        </p:nvSpPr>
        <p:spPr>
          <a:xfrm>
            <a:off x="898525" y="276225"/>
            <a:ext cx="876458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4400" b="1" i="0" u="none" baseline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Baisse de qualité ?</a:t>
            </a:r>
            <a:endParaRPr lang="fr-fr" sz="44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69" name="Slide Number Placeholder 4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7B7352B-BD74-4E11-9EDF-3949688AEDB4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29" name="Rechthoek 28">
            <a:extLst/>
          </p:cNvPr>
          <p:cNvSpPr/>
          <p:nvPr>
            <p:custDataLst>
              <p:tags r:id="rId21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" name="Rechthoek 29">
            <a:extLst/>
          </p:cNvPr>
          <p:cNvSpPr/>
          <p:nvPr>
            <p:custDataLst>
              <p:tags r:id="rId22"/>
            </p:custDataLst>
          </p:nvPr>
        </p:nvSpPr>
        <p:spPr>
          <a:xfrm>
            <a:off x="131763" y="5657850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27672" name="Tekstvak 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58875" y="5512496"/>
            <a:ext cx="10179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3600" b="1" i="0" u="none" baseline="0" dirty="0"/>
              <a:t>IL EST INDISPENSABLE D’UTILISER LES DESCRIPTEURS DE NIVEAUX ATTEINTS !</a:t>
            </a:r>
          </a:p>
        </p:txBody>
      </p:sp>
      <p:pic>
        <p:nvPicPr>
          <p:cNvPr id="27673" name="Afbeelding 10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28575"/>
            <a:ext cx="529748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60400"/>
            <a:ext cx="9263063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Schola Europaea Logo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7143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itel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773113" y="88900"/>
            <a:ext cx="9513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fr-fr" sz="4400" b="1" i="0" u="none" baseline="0">
                <a:solidFill>
                  <a:srgbClr val="0000FF"/>
                </a:solidFill>
                <a:latin typeface="Calibri Light" panose="020F0302020204030204" pitchFamily="34" charset="0"/>
              </a:rPr>
              <a:t>Notes finales – Plan d’évaluation</a:t>
            </a:r>
          </a:p>
        </p:txBody>
      </p:sp>
      <p:sp>
        <p:nvSpPr>
          <p:cNvPr id="28677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0C6A63-CA0D-48B8-A29C-160AC5867937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7" name="Rechthoek 6">
            <a:extLst/>
          </p:cNvPr>
          <p:cNvSpPr/>
          <p:nvPr>
            <p:custDataLst>
              <p:tags r:id="rId5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hthoek 7">
            <a:extLst/>
          </p:cNvPr>
          <p:cNvSpPr/>
          <p:nvPr>
            <p:custDataLst>
              <p:tags r:id="rId6"/>
            </p:custDataLst>
          </p:nvPr>
        </p:nvSpPr>
        <p:spPr>
          <a:xfrm>
            <a:off x="131763" y="6062663"/>
            <a:ext cx="212725" cy="37623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269875"/>
            <a:ext cx="10515600" cy="822325"/>
          </a:xfrm>
        </p:spPr>
        <p:txBody>
          <a:bodyPr/>
          <a:lstStyle/>
          <a:p>
            <a:pPr algn="l" rtl="0" eaLnBrk="1" hangingPunct="1"/>
            <a:r>
              <a:rPr lang="fr-fr" b="1" i="0" u="none" baseline="0">
                <a:solidFill>
                  <a:srgbClr val="0000FF"/>
                </a:solidFill>
              </a:rPr>
              <a:t>Documents importants</a:t>
            </a:r>
          </a:p>
        </p:txBody>
      </p:sp>
      <p:sp>
        <p:nvSpPr>
          <p:cNvPr id="29699" name="Tijdelijke aanduiding voor inhoud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algn="l" rtl="0" eaLnBrk="1" hangingPunct="1"/>
            <a:r>
              <a:rPr lang="fr-fr" b="1" i="1" u="none" baseline="0" dirty="0"/>
              <a:t>Directives pour l’utilisation de la nouvelle échelle de notation</a:t>
            </a:r>
            <a:r>
              <a:rPr lang="fr-fr" b="0" i="0" u="none" baseline="0" dirty="0"/>
              <a:t> </a:t>
            </a:r>
            <a:br>
              <a:rPr lang="fr-fr" dirty="0"/>
            </a:br>
            <a:r>
              <a:rPr lang="fr-fr" b="0" i="0" u="none" baseline="0" dirty="0"/>
              <a:t>(2017-05-D-29-en/</a:t>
            </a:r>
            <a:r>
              <a:rPr lang="fr-fr" b="0" i="0" u="none" baseline="0" dirty="0" err="1"/>
              <a:t>fr</a:t>
            </a:r>
            <a:r>
              <a:rPr lang="fr-fr" b="0" i="0" u="none" baseline="0" dirty="0"/>
              <a:t>/de-5)</a:t>
            </a:r>
            <a:endParaRPr lang="fr-fr" altLang="nl-NL" dirty="0"/>
          </a:p>
          <a:p>
            <a:pPr algn="l" rtl="0" eaLnBrk="1" hangingPunct="1"/>
            <a:r>
              <a:rPr lang="fr-fr" b="1" i="0" u="none" baseline="0" dirty="0"/>
              <a:t>Évaluation harmonisée en fin de 5</a:t>
            </a:r>
            <a:r>
              <a:rPr lang="fr-fr" b="1" i="0" u="none" baseline="30000" dirty="0"/>
              <a:t>e</a:t>
            </a:r>
            <a:r>
              <a:rPr lang="fr-fr" b="1" i="0" u="none" baseline="0" dirty="0"/>
              <a:t> année et examens écrits menant aux notes B en 5</a:t>
            </a:r>
            <a:r>
              <a:rPr lang="fr-fr" b="1" i="0" u="none" baseline="30000" dirty="0"/>
              <a:t>e</a:t>
            </a:r>
            <a:r>
              <a:rPr lang="fr-fr" b="1" i="0" u="none" baseline="0" dirty="0"/>
              <a:t> année</a:t>
            </a:r>
            <a:br>
              <a:rPr lang="fr-fr" dirty="0"/>
            </a:br>
            <a:r>
              <a:rPr lang="fr-fr" b="0" i="0" u="none" baseline="0" dirty="0"/>
              <a:t>(2018-01-D-19-fr-1)</a:t>
            </a:r>
          </a:p>
          <a:p>
            <a:pPr algn="l" rtl="0" eaLnBrk="1" hangingPunct="1"/>
            <a:r>
              <a:rPr lang="fr-fr" b="1" i="1" u="none" baseline="0" dirty="0"/>
              <a:t>Règlement général</a:t>
            </a:r>
            <a:r>
              <a:rPr lang="fr-fr" b="0" i="0" u="none" baseline="0" dirty="0"/>
              <a:t> </a:t>
            </a:r>
            <a:br>
              <a:rPr lang="fr-fr" b="1" i="1" dirty="0"/>
            </a:br>
            <a:r>
              <a:rPr lang="fr-fr" b="0" i="0" u="none" baseline="0" dirty="0"/>
              <a:t>(2017-01-D-13-fr-7)</a:t>
            </a:r>
            <a:endParaRPr lang="fr-fr" altLang="nl-NL" dirty="0"/>
          </a:p>
          <a:p>
            <a:pPr algn="l" rtl="0" eaLnBrk="1" hangingPunct="1"/>
            <a:endParaRPr lang="fr-fr" altLang="nl-NL" dirty="0"/>
          </a:p>
        </p:txBody>
      </p:sp>
      <p:sp>
        <p:nvSpPr>
          <p:cNvPr id="29700" name="Tijdelijke aanduiding voor dianumm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EACED0-9A5F-48E4-96F6-43AD9D66E91F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5" name="Rechthoek 4">
            <a:extLst/>
          </p:cNvPr>
          <p:cNvSpPr/>
          <p:nvPr>
            <p:custDataLst>
              <p:tags r:id="rId4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hthoek 5">
            <a:extLst/>
          </p:cNvPr>
          <p:cNvSpPr/>
          <p:nvPr>
            <p:custDataLst>
              <p:tags r:id="rId5"/>
            </p:custDataLst>
          </p:nvPr>
        </p:nvSpPr>
        <p:spPr>
          <a:xfrm>
            <a:off x="131763" y="6483350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  <p:pic>
        <p:nvPicPr>
          <p:cNvPr id="29703" name="Picture 2" descr="Schola Europaea Logo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66675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fbeelding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-50800"/>
            <a:ext cx="4564062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jdelijke aanduiding voor dianumm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DDB27B6-C3FF-4370-A8A0-FE83303FDB1F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7" name="Rechthoek 6">
            <a:extLst/>
          </p:cNvPr>
          <p:cNvSpPr/>
          <p:nvPr>
            <p:custDataLst>
              <p:tags r:id="rId3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0725" name="Afbeelding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4022725"/>
            <a:ext cx="2857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Afbeelding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049463"/>
            <a:ext cx="36766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/>
          </p:cNvPr>
          <p:cNvSpPr/>
          <p:nvPr>
            <p:custDataLst>
              <p:tags r:id="rId6"/>
            </p:custDataLst>
          </p:nvPr>
        </p:nvSpPr>
        <p:spPr>
          <a:xfrm rot="1816089">
            <a:off x="2648120" y="2001691"/>
            <a:ext cx="8412480" cy="1737855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i="0" u="none" baseline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Des points à éclaircir ?</a:t>
            </a:r>
          </a:p>
        </p:txBody>
      </p:sp>
    </p:spTree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hola Europaea Logo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613" y="3968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4100" y="68263"/>
            <a:ext cx="8928100" cy="1325562"/>
          </a:xfrm>
        </p:spPr>
        <p:txBody>
          <a:bodyPr/>
          <a:lstStyle/>
          <a:p>
            <a:pPr algn="l" rtl="0" eaLnBrk="1" hangingPunct="1"/>
            <a:r>
              <a:rPr lang="fr-fr" b="1" i="0" u="none" baseline="0">
                <a:solidFill>
                  <a:srgbClr val="0000FF"/>
                </a:solidFill>
              </a:rPr>
              <a:t>But de la journée</a:t>
            </a: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0035C6F-990A-4E31-8067-5A4A8148A931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2" name="Rechthoek 1">
            <a:extLst/>
          </p:cNvPr>
          <p:cNvSpPr/>
          <p:nvPr>
            <p:custDataLst>
              <p:tags r:id="rId4"/>
            </p:custDataLst>
          </p:nvPr>
        </p:nvSpPr>
        <p:spPr>
          <a:xfrm>
            <a:off x="1054100" y="1658144"/>
            <a:ext cx="10299700" cy="51578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À la fin de la journée, vous...</a:t>
            </a:r>
          </a:p>
          <a:p>
            <a:pPr marL="285750" indent="-285750" algn="l" rtl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aurez une idée claire des principales notions sur lesquelles repose le nouveau système de notation</a:t>
            </a:r>
          </a:p>
          <a:p>
            <a:pPr marL="285750" indent="-285750" algn="l" rtl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serez à même de vous poser les questions essentielles à la conception de tests</a:t>
            </a:r>
          </a:p>
          <a:p>
            <a:pPr marL="285750" indent="-285750" algn="l" rtl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saurez comment vous pouvez aider les collègues de votre école dans un certain domaine</a:t>
            </a:r>
          </a:p>
          <a:p>
            <a:pPr marL="285750" indent="-285750" algn="l" rtl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vous sentirez prêts à (</a:t>
            </a:r>
            <a:r>
              <a:rPr lang="fr-fr" sz="2200" b="0" i="0" u="none" baseline="0" dirty="0" err="1"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)organiser une formation s</a:t>
            </a: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emblabl</a:t>
            </a: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e à celle-ci pour vos collègues, dans votre école</a:t>
            </a:r>
          </a:p>
          <a:p>
            <a:pPr marL="285750" indent="-285750" algn="l" rtl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saurez où trouver de l’aide (documents et personnes de contact).</a:t>
            </a:r>
          </a:p>
          <a:p>
            <a:pPr algn="l" rtl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fr-f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200" b="0" i="0" u="none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L’accent sera mis sur la S5, mais celle-ci ne sera pas notre unique centre d’intérêt.</a:t>
            </a:r>
            <a:br>
              <a:rPr lang="fr-fr" sz="2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200" dirty="0">
              <a:latin typeface="+mn-lt"/>
              <a:cs typeface="+mn-cs"/>
            </a:endParaRPr>
          </a:p>
        </p:txBody>
      </p:sp>
      <p:sp>
        <p:nvSpPr>
          <p:cNvPr id="5" name="Rechthoek 4">
            <a:extLst/>
          </p:cNvPr>
          <p:cNvSpPr/>
          <p:nvPr>
            <p:custDataLst>
              <p:tags r:id="rId5"/>
            </p:custDataLst>
          </p:nvPr>
        </p:nvSpPr>
        <p:spPr>
          <a:xfrm>
            <a:off x="138113" y="0"/>
            <a:ext cx="220662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hthoek 7">
            <a:extLst/>
          </p:cNvPr>
          <p:cNvSpPr/>
          <p:nvPr>
            <p:custDataLst>
              <p:tags r:id="rId6"/>
            </p:custDataLst>
          </p:nvPr>
        </p:nvSpPr>
        <p:spPr>
          <a:xfrm>
            <a:off x="138113" y="381000"/>
            <a:ext cx="220662" cy="3810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numm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C09B189-0E17-4F9E-91D9-DE5D5EC4C926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3" name="Rechthoek 2">
            <a:extLst/>
          </p:cNvPr>
          <p:cNvSpPr/>
          <p:nvPr>
            <p:custDataLst>
              <p:tags r:id="rId2"/>
            </p:custDataLst>
          </p:nvPr>
        </p:nvSpPr>
        <p:spPr>
          <a:xfrm>
            <a:off x="0" y="1407029"/>
            <a:ext cx="12192000" cy="280076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800" b="1" i="0" u="none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Planification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800" b="1" i="0" u="none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de la mise en œuvre</a:t>
            </a:r>
          </a:p>
        </p:txBody>
      </p:sp>
      <p:sp>
        <p:nvSpPr>
          <p:cNvPr id="17" name="Rechthoek 16">
            <a:extLst/>
          </p:cNvPr>
          <p:cNvSpPr/>
          <p:nvPr>
            <p:custDataLst>
              <p:tags r:id="rId3"/>
            </p:custDataLst>
          </p:nvPr>
        </p:nvSpPr>
        <p:spPr>
          <a:xfrm>
            <a:off x="138113" y="0"/>
            <a:ext cx="220662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hthoek 17">
            <a:extLst/>
          </p:cNvPr>
          <p:cNvSpPr/>
          <p:nvPr>
            <p:custDataLst>
              <p:tags r:id="rId4"/>
            </p:custDataLst>
          </p:nvPr>
        </p:nvSpPr>
        <p:spPr>
          <a:xfrm>
            <a:off x="138113" y="639763"/>
            <a:ext cx="220662" cy="3810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96838"/>
            <a:ext cx="10515600" cy="1325562"/>
          </a:xfrm>
        </p:spPr>
        <p:txBody>
          <a:bodyPr/>
          <a:lstStyle/>
          <a:p>
            <a:pPr marL="80963" algn="l" rtl="0" eaLnBrk="1" hangingPunct="1"/>
            <a:r>
              <a:rPr lang="fr-fr" b="1" i="0" u="none" baseline="0">
                <a:solidFill>
                  <a:srgbClr val="0000FF"/>
                </a:solidFill>
              </a:rPr>
              <a:t>Calendrier (1)</a:t>
            </a:r>
            <a:endParaRPr lang="fr-fr" altLang="nl-NL" b="1">
              <a:solidFill>
                <a:srgbClr val="0000FF"/>
              </a:solidFill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2656CF-D81B-4BB3-BF41-4695CED4D846}" type="slidenum">
              <a:rPr sz="1200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custDataLst>
              <p:tags r:id="rId3"/>
            </p:custDataLst>
          </p:nvPr>
        </p:nvGraphicFramePr>
        <p:xfrm>
          <a:off x="1828800" y="2443163"/>
          <a:ext cx="7942263" cy="3160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262">
                <a:tc>
                  <a:txBody>
                    <a:bodyPr/>
                    <a:lstStyle/>
                    <a:p>
                      <a:pPr algn="ctr" rtl="0"/>
                      <a:r>
                        <a:rPr lang="fr-fr" sz="1800" b="1" i="0" u="none" baseline="0"/>
                        <a:t>Step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b="1" i="0" u="none" baseline="0"/>
                        <a:t>School Year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b="1" i="0" u="none" baseline="0"/>
                        <a:t>Year Group</a:t>
                      </a: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817">
                <a:tc>
                  <a:txBody>
                    <a:bodyPr/>
                    <a:lstStyle/>
                    <a:p>
                      <a:pPr algn="ctr" rtl="0"/>
                      <a:endParaRPr lang="fr-fr" sz="1800" dirty="0"/>
                    </a:p>
                    <a:p>
                      <a:pPr algn="ctr" rtl="0"/>
                      <a:r>
                        <a:rPr lang="fr-fr" sz="1800" b="0" i="0" u="none" baseline="0"/>
                        <a:t>Step 1</a:t>
                      </a:r>
                    </a:p>
                    <a:p>
                      <a:pPr algn="ctr" rtl="0"/>
                      <a:endParaRPr lang="fr-fr" sz="1800" dirty="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 rtl="0"/>
                      <a:endParaRPr lang="fr-fr" sz="1800" dirty="0"/>
                    </a:p>
                    <a:p>
                      <a:pPr algn="ctr" rtl="0"/>
                      <a:r>
                        <a:rPr lang="fr-fr" sz="1800" b="0" i="0" u="none" baseline="0"/>
                        <a:t>2018-2019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 rtl="0"/>
                      <a:endParaRPr lang="fr-fr" sz="1800" dirty="0"/>
                    </a:p>
                    <a:p>
                      <a:pPr algn="ctr" rtl="0"/>
                      <a:r>
                        <a:rPr lang="fr-fr" sz="1800" b="0" i="0" u="none" baseline="0"/>
                        <a:t>S1-S5</a:t>
                      </a: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817">
                <a:tc>
                  <a:txBody>
                    <a:bodyPr/>
                    <a:lstStyle/>
                    <a:p>
                      <a:pPr algn="ctr" rtl="0"/>
                      <a:endParaRPr lang="fr-fr" sz="1800" dirty="0"/>
                    </a:p>
                    <a:p>
                      <a:pPr algn="ctr" rtl="0"/>
                      <a:r>
                        <a:rPr lang="fr-fr" sz="1800" b="0" i="0" u="none" baseline="0"/>
                        <a:t>Step 2</a:t>
                      </a:r>
                    </a:p>
                    <a:p>
                      <a:pPr algn="ctr" rtl="0"/>
                      <a:endParaRPr lang="fr-fr" sz="1800" dirty="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 rtl="0"/>
                      <a:endParaRPr lang="fr-fr" sz="1800" dirty="0"/>
                    </a:p>
                    <a:p>
                      <a:pPr algn="ctr" rtl="0"/>
                      <a:r>
                        <a:rPr lang="fr-fr" sz="1800" b="0" i="0" u="none" baseline="0"/>
                        <a:t>2019-2020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 rtl="0"/>
                      <a:endParaRPr lang="fr-fr" sz="1800" dirty="0"/>
                    </a:p>
                    <a:p>
                      <a:pPr algn="ctr" rtl="0"/>
                      <a:r>
                        <a:rPr lang="fr-fr" sz="1800" b="0" i="0" u="none" baseline="0"/>
                        <a:t>S6</a:t>
                      </a: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817">
                <a:tc>
                  <a:txBody>
                    <a:bodyPr/>
                    <a:lstStyle/>
                    <a:p>
                      <a:pPr algn="ctr" rtl="0"/>
                      <a:endParaRPr lang="fr-fr" sz="1800" dirty="0"/>
                    </a:p>
                    <a:p>
                      <a:pPr algn="ctr" rtl="0"/>
                      <a:r>
                        <a:rPr lang="fr-fr" sz="1800" b="0" i="0" u="none" baseline="0"/>
                        <a:t>Step 3</a:t>
                      </a:r>
                    </a:p>
                    <a:p>
                      <a:pPr algn="ctr" rtl="0"/>
                      <a:endParaRPr lang="fr-fr" sz="1800" dirty="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 rtl="0"/>
                      <a:endParaRPr lang="fr-fr" sz="1800" dirty="0"/>
                    </a:p>
                    <a:p>
                      <a:pPr algn="ctr" rtl="0"/>
                      <a:r>
                        <a:rPr lang="fr-fr" sz="1800" b="0" i="0" u="none" baseline="0"/>
                        <a:t>2020-2021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 rtl="0"/>
                      <a:endParaRPr lang="fr-fr" sz="1800" dirty="0"/>
                    </a:p>
                    <a:p>
                      <a:pPr algn="ctr" rtl="0"/>
                      <a:r>
                        <a:rPr lang="fr-fr" sz="1800" b="0" i="0" u="none" baseline="0"/>
                        <a:t>S7</a:t>
                      </a: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70" name="Picture 2" descr="Schola Europaea Logo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22225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/>
          </p:cNvPr>
          <p:cNvSpPr/>
          <p:nvPr>
            <p:custDataLst>
              <p:tags r:id="rId5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hthoek 8">
            <a:extLst/>
          </p:cNvPr>
          <p:cNvSpPr/>
          <p:nvPr>
            <p:custDataLst>
              <p:tags r:id="rId6"/>
            </p:custDataLst>
          </p:nvPr>
        </p:nvSpPr>
        <p:spPr>
          <a:xfrm>
            <a:off x="131763" y="895350"/>
            <a:ext cx="214312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1090613" y="1363663"/>
            <a:ext cx="724535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Lignes directrices</a:t>
            </a:r>
            <a:r>
              <a:rPr lang="fr-fr" b="0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dont des </a:t>
            </a:r>
            <a:r>
              <a:rPr lang="fr-fr" b="1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exemples généraux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0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Exemples spécifiques pour chaque matière, à 2 niveaux :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 rtl="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fr-fr" b="0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À l</a:t>
            </a:r>
            <a:r>
              <a:rPr lang="fr-FR" b="0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fr-fr" b="0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école pour le 1</a:t>
            </a:r>
            <a:r>
              <a:rPr lang="fr-fr" b="0" i="1" u="none" baseline="30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b="0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cycle (S1-S3, </a:t>
            </a:r>
            <a:r>
              <a:rPr lang="fr-fr" b="0" i="1" u="none" baseline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b="0" i="1" u="none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fr-fr" b="0" i="1" u="none" baseline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journée de formation</a:t>
            </a:r>
            <a:r>
              <a:rPr lang="fr-fr" b="0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 rtl="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fr-fr" b="0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Sous la direction des inspecteurs pour l</a:t>
            </a:r>
            <a:r>
              <a:rPr lang="fr-FR" b="0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fr-fr" b="0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épreuve harmonisée de S5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fr-f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i="0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0" i="0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fr-fr" b="0" i="0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Formation centralisée de formateurs d</a:t>
            </a:r>
            <a:r>
              <a:rPr lang="fr-fr" b="1" i="0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fr-fr" b="1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enseignants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0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Formations dans les écoles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0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(Réunions distinctes dans les écoles ; </a:t>
            </a:r>
            <a:r>
              <a:rPr lang="fr-fr" b="0" i="1" u="none" baseline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b="0" i="1" u="none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b="0" i="1" u="none" baseline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journée de formation</a:t>
            </a:r>
            <a:r>
              <a:rPr lang="fr-fr" b="0" i="1" u="none" baseline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1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52400"/>
            <a:ext cx="10515600" cy="1325563"/>
          </a:xfrm>
        </p:spPr>
        <p:txBody>
          <a:bodyPr/>
          <a:lstStyle/>
          <a:p>
            <a:pPr algn="l" rtl="0" eaLnBrk="1" hangingPunct="1"/>
            <a:r>
              <a:rPr lang="fr-fr" b="1" i="0" u="none" baseline="0">
                <a:solidFill>
                  <a:srgbClr val="0000FF"/>
                </a:solidFill>
              </a:rPr>
              <a:t>Calendrier (2) </a:t>
            </a:r>
          </a:p>
        </p:txBody>
      </p:sp>
      <p:sp>
        <p:nvSpPr>
          <p:cNvPr id="7172" name="Foliennummernplatzhalt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85C1868-AC8C-4C6B-8F9E-287C7B281C50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pic>
        <p:nvPicPr>
          <p:cNvPr id="7173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2193926"/>
            <a:ext cx="8001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Brace 10"/>
          <p:cNvSpPr/>
          <p:nvPr>
            <p:custDataLst>
              <p:tags r:id="rId5"/>
            </p:custDataLst>
          </p:nvPr>
        </p:nvSpPr>
        <p:spPr>
          <a:xfrm>
            <a:off x="8812640" y="2465388"/>
            <a:ext cx="477838" cy="34226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175" name="Text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337370" y="3975100"/>
            <a:ext cx="2325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b="1" i="0" u="none" baseline="0" dirty="0"/>
              <a:t>Année scolaire 2017-2018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b="0" i="0" u="none" baseline="0" dirty="0"/>
              <a:t>Cycle 1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b="0" i="0" u="none" baseline="0" dirty="0"/>
              <a:t>Cycle 2</a:t>
            </a:r>
            <a:endParaRPr lang="fr-fr" altLang="nl-NL" sz="1800" dirty="0"/>
          </a:p>
        </p:txBody>
      </p:sp>
      <p:sp>
        <p:nvSpPr>
          <p:cNvPr id="7176" name="Text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37370" y="5857876"/>
            <a:ext cx="234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b="1" i="0" u="none" baseline="0"/>
              <a:t>Année scolaire 2018-2019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b="0" i="0" u="none" baseline="0"/>
              <a:t>Cycle 3</a:t>
            </a:r>
          </a:p>
        </p:txBody>
      </p:sp>
      <p:pic>
        <p:nvPicPr>
          <p:cNvPr id="7177" name="Pictur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1107281"/>
            <a:ext cx="8001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>
            <a:extLst/>
          </p:cNvPr>
          <p:cNvSpPr/>
          <p:nvPr>
            <p:custDataLst>
              <p:tags r:id="rId9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hthoek 15">
            <a:extLst/>
          </p:cNvPr>
          <p:cNvSpPr/>
          <p:nvPr>
            <p:custDataLst>
              <p:tags r:id="rId10"/>
            </p:custDataLst>
          </p:nvPr>
        </p:nvSpPr>
        <p:spPr>
          <a:xfrm>
            <a:off x="130175" y="1141413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  <p:pic>
        <p:nvPicPr>
          <p:cNvPr id="7180" name="Picture 2" descr="Schola Europaea Logo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22225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numm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B11CFE9-61FD-44F9-8874-B5AA151C837B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3" name="Rechthoek 2">
            <a:extLst/>
          </p:cNvPr>
          <p:cNvSpPr/>
          <p:nvPr>
            <p:custDataLst>
              <p:tags r:id="rId2"/>
            </p:custDataLst>
          </p:nvPr>
        </p:nvSpPr>
        <p:spPr>
          <a:xfrm>
            <a:off x="0" y="1418483"/>
            <a:ext cx="12192000" cy="14465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800" b="1" i="0" u="none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Concepts de base</a:t>
            </a:r>
            <a:endParaRPr lang="fr-fr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Rechthoek 16">
            <a:extLst/>
          </p:cNvPr>
          <p:cNvSpPr/>
          <p:nvPr>
            <p:custDataLst>
              <p:tags r:id="rId3"/>
            </p:custDataLst>
          </p:nvPr>
        </p:nvSpPr>
        <p:spPr>
          <a:xfrm>
            <a:off x="138113" y="0"/>
            <a:ext cx="220662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hthoek 17">
            <a:extLst/>
          </p:cNvPr>
          <p:cNvSpPr/>
          <p:nvPr>
            <p:custDataLst>
              <p:tags r:id="rId4"/>
            </p:custDataLst>
          </p:nvPr>
        </p:nvSpPr>
        <p:spPr>
          <a:xfrm>
            <a:off x="138113" y="1311275"/>
            <a:ext cx="220662" cy="358775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101600"/>
          <a:ext cx="11068050" cy="6750049"/>
        </p:xfrm>
        <a:graphic>
          <a:graphicData uri="http://schemas.openxmlformats.org/drawingml/2006/table">
            <a:tbl>
              <a:tblPr/>
              <a:tblGrid>
                <a:gridCol w="3519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5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7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54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fr-fr" altLang="nl-NL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(S1-S3)</a:t>
                      </a:r>
                      <a:endParaRPr kumimoji="0" lang="fr-fr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Numerical Mark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(S4-S6)</a:t>
                      </a:r>
                      <a:endParaRPr kumimoji="0" lang="fr-fr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793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Numerical mark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decimal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S7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preliminary mark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793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Numerical mark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decimals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S7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final mark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Performance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Indicator</a:t>
                      </a:r>
                      <a:endParaRPr kumimoji="0" lang="fr-fr" altLang="nl-NL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7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Excellent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though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not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flawless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performance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entirely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corresponding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to the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competences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required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by the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subject</a:t>
                      </a:r>
                      <a:endParaRPr kumimoji="0" lang="fr-fr" alt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270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70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fr-fr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9.0-9.5</a:t>
                      </a:r>
                      <a:endParaRPr kumimoji="0" lang="fr-fr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indent="412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1275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9.0-10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9.00-10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Excellent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9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Very good performance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almost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entirely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corresponding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to the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competences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required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by the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subject</a:t>
                      </a:r>
                      <a:endParaRPr kumimoji="0" lang="fr-fr" alt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270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70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endParaRPr kumimoji="0" lang="fr-fr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8.0-8.5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8.0-8.9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8.00-8.99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Very good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7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Good performance corresponding overall to the competences required by the subject</a:t>
                      </a:r>
                      <a:endParaRPr kumimoji="0" lang="fr-fr" altLang="nl-NL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238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3838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7.0-7.5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7.0-7.9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7.00-7.99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Good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2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Satisfactory performance corresponding to the competences required by the subject</a:t>
                      </a:r>
                      <a:endParaRPr kumimoji="0" lang="fr-fr" altLang="nl-NL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238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3838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6.0-6.5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6.0-6.9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6.00-6.99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Satisfactory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7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Performance corresponding to the minimum of the competences required by the subject</a:t>
                      </a:r>
                      <a:endParaRPr kumimoji="0" lang="fr-fr" altLang="nl-NL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270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70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fr-fr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5.0-5.5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5.0-5.9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5.00-5.99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Sufficient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5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fr-fr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fr-fr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fr-fr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fr-fr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fr-fr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fr-fr" altLang="nl-NL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01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Weak performance almost entirely failing to meet the competences required by the subject</a:t>
                      </a:r>
                      <a:endParaRPr kumimoji="0" lang="fr-fr" alt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317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317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fr-fr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3.0-4.5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3.0-4.9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indent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11113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3.00-4.99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Failed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(Weak)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15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Very weak performance entirely failing to meet the competences required by the subject</a:t>
                      </a:r>
                      <a:endParaRPr kumimoji="0" lang="fr-fr" alt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FX</a:t>
                      </a:r>
                      <a:endParaRPr kumimoji="0" lang="fr-fr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0-2.5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0-2.9</a:t>
                      </a:r>
                      <a:endParaRPr kumimoji="0" lang="fr-fr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indent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11113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11113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0.00-2.99</a:t>
                      </a:r>
                      <a:endParaRPr kumimoji="0" lang="fr-fr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Failed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(Very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weak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fr-fr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290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xfrm>
            <a:off x="9202738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D5F11C8-331F-4701-AF3C-83E081118A3D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7" name="Rechthoek 6">
            <a:extLst/>
          </p:cNvPr>
          <p:cNvSpPr/>
          <p:nvPr>
            <p:custDataLst>
              <p:tags r:id="rId3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hthoek 7">
            <a:extLst/>
          </p:cNvPr>
          <p:cNvSpPr/>
          <p:nvPr>
            <p:custDataLst>
              <p:tags r:id="rId4"/>
            </p:custDataLst>
          </p:nvPr>
        </p:nvSpPr>
        <p:spPr>
          <a:xfrm>
            <a:off x="141288" y="1525588"/>
            <a:ext cx="212725" cy="3048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  <p:pic>
        <p:nvPicPr>
          <p:cNvPr id="9293" name="Picture 2" descr="Schola Europaea Logo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-6350"/>
            <a:ext cx="35147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94" name="Tekstvak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1500" y="6351"/>
            <a:ext cx="364331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4400" b="1" i="0" u="none" baseline="0" dirty="0">
                <a:solidFill>
                  <a:srgbClr val="0000FF"/>
                </a:solidFill>
              </a:rPr>
              <a:t>Échelle de notation</a:t>
            </a:r>
          </a:p>
        </p:txBody>
      </p:sp>
    </p:spTree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0088" y="242888"/>
            <a:ext cx="11491912" cy="1096962"/>
          </a:xfrm>
        </p:spPr>
        <p:txBody>
          <a:bodyPr/>
          <a:lstStyle/>
          <a:p>
            <a:pPr marL="80963" algn="l" rtl="0" eaLnBrk="1" hangingPunct="1"/>
            <a:r>
              <a:rPr lang="fr-fr" b="1" i="0" u="none" baseline="0">
                <a:solidFill>
                  <a:srgbClr val="0000FF"/>
                </a:solidFill>
              </a:rPr>
              <a:t>Communication des résultats</a:t>
            </a:r>
          </a:p>
        </p:txBody>
      </p:sp>
      <p:pic>
        <p:nvPicPr>
          <p:cNvPr id="10243" name="Picture 2" descr="Schola Europaea Logo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22225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/>
          </p:cNvPr>
          <p:cNvSpPr/>
          <p:nvPr>
            <p:custDataLst>
              <p:tags r:id="rId3"/>
            </p:custDataLst>
          </p:nvPr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hthoek 8">
            <a:extLst/>
          </p:cNvPr>
          <p:cNvSpPr/>
          <p:nvPr>
            <p:custDataLst>
              <p:tags r:id="rId4"/>
            </p:custDataLst>
          </p:nvPr>
        </p:nvSpPr>
        <p:spPr>
          <a:xfrm>
            <a:off x="131763" y="1703388"/>
            <a:ext cx="214312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  <p:graphicFrame>
        <p:nvGraphicFramePr>
          <p:cNvPr id="5" name="Tijdelijke aanduiding voor inhoud 4">
            <a:extLst/>
          </p:cNvPr>
          <p:cNvGraphicFramePr>
            <a:graphicFrameLocks noGrp="1"/>
          </p:cNvGraphicFramePr>
          <p:nvPr>
            <p:ph idx="1"/>
            <p:custDataLst>
              <p:tags r:id="rId5"/>
            </p:custDataLst>
          </p:nvPr>
        </p:nvGraphicFramePr>
        <p:xfrm>
          <a:off x="835025" y="1833563"/>
          <a:ext cx="11222038" cy="3917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2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246">
                <a:tc>
                  <a:txBody>
                    <a:bodyPr/>
                    <a:lstStyle/>
                    <a:p>
                      <a:pPr algn="l" rtl="0"/>
                      <a:r>
                        <a:rPr lang="fr-fr" sz="2200" b="1" i="0" u="none" baseline="0"/>
                        <a:t>Cycle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2200" b="1" i="0" u="none" baseline="0"/>
                        <a:t>Continuum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2200" b="1" i="0" u="none" baseline="0"/>
                        <a:t>Reporting</a:t>
                      </a: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246">
                <a:tc>
                  <a:txBody>
                    <a:bodyPr/>
                    <a:lstStyle/>
                    <a:p>
                      <a:pPr algn="l" rtl="0"/>
                      <a:r>
                        <a:rPr lang="fr-fr" sz="2200" b="0" i="0" u="none" baseline="0"/>
                        <a:t>Primary Cycle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2200" b="0" i="0" u="none" baseline="0"/>
                        <a:t>Grades: 4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2200" b="0" i="0" u="none" baseline="0"/>
                        <a:t>++++     +++     ++     +</a:t>
                      </a: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246">
                <a:tc>
                  <a:txBody>
                    <a:bodyPr/>
                    <a:lstStyle/>
                    <a:p>
                      <a:pPr algn="l" rtl="0"/>
                      <a:r>
                        <a:rPr lang="fr-fr" sz="2200" b="0" i="0" u="none" baseline="0"/>
                        <a:t>Secondary Cycle: S1-S2-S3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2200" b="0" i="0" u="none" baseline="0"/>
                        <a:t>Grades: 7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2200" b="0" i="0" u="none" baseline="0"/>
                        <a:t>A    B    C    D    E    F    Fx</a:t>
                      </a:r>
                      <a:endParaRPr lang="fr-fr" sz="2200" noProof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03">
                <a:tc>
                  <a:txBody>
                    <a:bodyPr/>
                    <a:lstStyle/>
                    <a:p>
                      <a:pPr algn="l" rtl="0"/>
                      <a:r>
                        <a:rPr lang="fr-fr" sz="2200" b="0" i="0" u="none" baseline="0"/>
                        <a:t>Secondary Cycle: S4-S5-S6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2200" b="0" i="0" u="none" baseline="0"/>
                        <a:t>Marks: 1-10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2200" b="0" i="0" u="none" baseline="0"/>
                        <a:t>10  9.5  9  8.5  8  7.5  7  etcetera </a:t>
                      </a:r>
                    </a:p>
                    <a:p>
                      <a:pPr algn="l" rtl="0"/>
                      <a:r>
                        <a:rPr lang="fr-fr" sz="1800" b="0" i="0" u="none" baseline="0"/>
                        <a:t>(whole and half marks)</a:t>
                      </a:r>
                    </a:p>
                    <a:p>
                      <a:pPr algn="l" rtl="0"/>
                      <a:r>
                        <a:rPr lang="fr-fr" sz="2200" b="0" i="0" u="none" baseline="0"/>
                        <a:t>Grades optional</a:t>
                      </a:r>
                    </a:p>
                    <a:p>
                      <a:endParaRPr lang="fr-fr" sz="800" noProof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09">
                <a:tc>
                  <a:txBody>
                    <a:bodyPr/>
                    <a:lstStyle/>
                    <a:p>
                      <a:pPr algn="l" rtl="0"/>
                      <a:r>
                        <a:rPr lang="fr-fr" sz="2200" b="0" i="0" u="none" baseline="0"/>
                        <a:t>Secondary Cycle: S7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2200" b="0" i="0" u="none" baseline="0"/>
                        <a:t>Marks: 1-10 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2200" b="0" i="0" u="none" baseline="0"/>
                        <a:t>e.g. 10  9.9  9.8  9.75 </a:t>
                      </a:r>
                      <a:br>
                        <a:rPr lang="fr-fr" sz="2200"/>
                      </a:br>
                      <a:r>
                        <a:rPr lang="fr-fr" sz="1800" b="0" i="0" u="none" baseline="0"/>
                        <a:t>(Marks with 1 and 2 decimals)</a:t>
                      </a: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72" name="Rechthoek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0088" y="6211888"/>
            <a:ext cx="5543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096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Tx/>
              <a:buNone/>
            </a:pPr>
            <a:r>
              <a:rPr lang="fr-fr" sz="2200" b="0" i="0" u="none" baseline="0" dirty="0"/>
              <a:t>(</a:t>
            </a:r>
            <a:r>
              <a:rPr lang="fr-fr" sz="2200" b="0" i="0" u="none" baseline="0" dirty="0" err="1"/>
              <a:t>see</a:t>
            </a:r>
            <a:r>
              <a:rPr lang="fr-fr" sz="2200" b="0" i="0" u="none" baseline="0" dirty="0"/>
              <a:t> </a:t>
            </a:r>
            <a:r>
              <a:rPr lang="fr-fr" sz="2200" b="1" i="1" u="none" baseline="0" dirty="0"/>
              <a:t>General Rules – </a:t>
            </a:r>
            <a:r>
              <a:rPr lang="fr-fr" sz="2200" b="1" i="1" u="none" baseline="0" dirty="0" err="1"/>
              <a:t>Ref</a:t>
            </a:r>
            <a:r>
              <a:rPr lang="fr-fr" sz="2200" b="1" i="1" u="none" baseline="0" dirty="0"/>
              <a:t>.: 2017-01-D-13-en-7</a:t>
            </a:r>
            <a:r>
              <a:rPr lang="fr-fr" sz="2200" b="0" i="0" u="none" baseline="0" dirty="0"/>
              <a:t>)</a:t>
            </a:r>
          </a:p>
        </p:txBody>
      </p:sp>
      <p:sp>
        <p:nvSpPr>
          <p:cNvPr id="10273" name="Slide Number Placeholder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72663B-E43B-41A2-BE90-C84343899651}" type="slidenum">
              <a:rPr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fr-fr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C7486ADB9184781C375121E5D340E" ma:contentTypeVersion="0" ma:contentTypeDescription="Create a new document." ma:contentTypeScope="" ma:versionID="a70beb64271c92fe3541be7c2541e9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cb52138a65ccc7855401b9963330ed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2E62EB-6B2B-486F-8EC4-E087BBCC2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C913AA-CE51-47B5-8662-57825061B7B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9BD513-4E7E-4CC6-B92C-7861CDF707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1197</Words>
  <Application>Microsoft Office PowerPoint</Application>
  <PresentationFormat>Widescreen</PresentationFormat>
  <Paragraphs>390</Paragraphs>
  <Slides>29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Gill Sans MT</vt:lpstr>
      <vt:lpstr>Symbol</vt:lpstr>
      <vt:lpstr>Times New Roman</vt:lpstr>
      <vt:lpstr>Verdana</vt:lpstr>
      <vt:lpstr>Wingdings 2</vt:lpstr>
      <vt:lpstr>Office Theme</vt:lpstr>
      <vt:lpstr>Document</vt:lpstr>
      <vt:lpstr>PowerPoint Presentation</vt:lpstr>
      <vt:lpstr>Programme</vt:lpstr>
      <vt:lpstr>But de la journée</vt:lpstr>
      <vt:lpstr>PowerPoint Presentation</vt:lpstr>
      <vt:lpstr>Calendrier (1)</vt:lpstr>
      <vt:lpstr>Calendrier (2) </vt:lpstr>
      <vt:lpstr>PowerPoint Presentation</vt:lpstr>
      <vt:lpstr>PowerPoint Presentation</vt:lpstr>
      <vt:lpstr>Communication des résultats</vt:lpstr>
      <vt:lpstr>PowerPoint Presentation</vt:lpstr>
      <vt:lpstr>Descripteurs de niveaux atteints</vt:lpstr>
      <vt:lpstr>PowerPoint Presentation</vt:lpstr>
      <vt:lpstr>PowerPoint Presentation</vt:lpstr>
      <vt:lpstr>Exemple de descripteurs de niveaux atteints (2)</vt:lpstr>
      <vt:lpstr>PowerPoint Presentation</vt:lpstr>
      <vt:lpstr>« Directives »</vt:lpstr>
      <vt:lpstr>PowerPoint Presentation</vt:lpstr>
      <vt:lpstr>Terminologie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Seuil : réussite ou échec ?</vt:lpstr>
      <vt:lpstr>PowerPoint Presentation</vt:lpstr>
      <vt:lpstr>PowerPoint Presentation</vt:lpstr>
      <vt:lpstr>PowerPoint Presentation</vt:lpstr>
      <vt:lpstr>Documents importants</vt:lpstr>
      <vt:lpstr>PowerPoint Presentation</vt:lpstr>
    </vt:vector>
  </TitlesOfParts>
  <Company>MENJE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Wolff</dc:creator>
  <cp:lastModifiedBy>Sophie</cp:lastModifiedBy>
  <cp:revision>136</cp:revision>
  <cp:lastPrinted>2018-01-30T12:10:17Z</cp:lastPrinted>
  <dcterms:created xsi:type="dcterms:W3CDTF">2018-01-29T07:51:49Z</dcterms:created>
  <dcterms:modified xsi:type="dcterms:W3CDTF">2018-03-29T12:37:19Z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0x010100460C7486ADB9184781C375121E5D340E</vt:lpwstr>
  </property>
</Properties>
</file>